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8" r:id="rId3"/>
    <p:sldId id="257" r:id="rId4"/>
    <p:sldId id="322" r:id="rId5"/>
    <p:sldId id="262" r:id="rId6"/>
    <p:sldId id="260" r:id="rId7"/>
    <p:sldId id="314" r:id="rId8"/>
    <p:sldId id="318" r:id="rId9"/>
    <p:sldId id="261" r:id="rId10"/>
    <p:sldId id="315" r:id="rId11"/>
    <p:sldId id="319" r:id="rId12"/>
    <p:sldId id="320" r:id="rId13"/>
    <p:sldId id="321" r:id="rId14"/>
    <p:sldId id="263" r:id="rId15"/>
    <p:sldId id="31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erriweather Light" panose="020B0604020202020204" charset="0"/>
      <p:regular r:id="rId22"/>
      <p:bold r:id="rId23"/>
      <p:italic r:id="rId24"/>
      <p:boldItalic r:id="rId25"/>
    </p:embeddedFont>
    <p:embeddedFont>
      <p:font typeface="Playfair Displ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5F4FF9-0B4A-4C48-A130-EE05820126E7}">
  <a:tblStyle styleId="{9C5F4FF9-0B4A-4C48-A130-EE05820126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72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770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b63e258aa_1_3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b63e258aa_1_3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25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0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65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60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97ceaa9d2_0_4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97ceaa9d2_0_4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b63e258aa_1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b63e258aa_1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23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b63e258aa_1_3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b63e258aa_1_3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b63e258aa_1_3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b63e258aa_1_3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28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65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LE">
  <p:cSld name="SECTION_HEADER_1_1_1_1_1_1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-92125" y="-400125"/>
            <a:ext cx="9585000" cy="61074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385750" y="30413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3349800" y="35063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SECTION_HEADER_1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745500" y="546600"/>
            <a:ext cx="7653000" cy="40503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06400" y="21176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 + SUBTITLE 1">
  <p:cSld name="SECTION_HEADER_1_1_1_1_1_1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031800" y="1268875"/>
            <a:ext cx="53907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124855" y="2372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LLUSTRATION 1">
  <p:cSld name="SECTION_HEADER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TITLE_AND_BODY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768900" y="34873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2" hasCustomPrompt="1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7" r:id="rId6"/>
    <p:sldLayoutId id="2147483663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SR43dB74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061" y="1765369"/>
            <a:ext cx="2764023" cy="185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/>
          <p:nvPr/>
        </p:nvSpPr>
        <p:spPr>
          <a:xfrm>
            <a:off x="-413325" y="1494775"/>
            <a:ext cx="2082041" cy="493140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9"/>
          <p:cNvSpPr/>
          <p:nvPr/>
        </p:nvSpPr>
        <p:spPr>
          <a:xfrm>
            <a:off x="2039125" y="3157774"/>
            <a:ext cx="1696372" cy="246037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9"/>
          <p:cNvSpPr/>
          <p:nvPr/>
        </p:nvSpPr>
        <p:spPr>
          <a:xfrm>
            <a:off x="6780425" y="3207763"/>
            <a:ext cx="1735439" cy="2760570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ctrTitle"/>
          </p:nvPr>
        </p:nvSpPr>
        <p:spPr>
          <a:xfrm>
            <a:off x="913109" y="1134260"/>
            <a:ext cx="7084636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Nói và nghe</a:t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smtClean="0">
                <a:solidFill>
                  <a:srgbClr val="002060"/>
                </a:solidFill>
              </a:rPr>
              <a:t>Thảo </a:t>
            </a:r>
            <a:r>
              <a:rPr lang="en-US" sz="3200">
                <a:solidFill>
                  <a:srgbClr val="002060"/>
                </a:solidFill>
              </a:rPr>
              <a:t>luận nhóm nhỏ về một vấn đề cần có giải pháp thống nhất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42" name="Google Shape;142;p29"/>
          <p:cNvSpPr/>
          <p:nvPr/>
        </p:nvSpPr>
        <p:spPr>
          <a:xfrm>
            <a:off x="1217825" y="3207800"/>
            <a:ext cx="1484942" cy="276050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29"/>
          <p:cNvGrpSpPr/>
          <p:nvPr/>
        </p:nvGrpSpPr>
        <p:grpSpPr>
          <a:xfrm>
            <a:off x="7693944" y="1661975"/>
            <a:ext cx="1982874" cy="3910841"/>
            <a:chOff x="2375975" y="2648850"/>
            <a:chExt cx="1226950" cy="2419925"/>
          </a:xfrm>
        </p:grpSpPr>
        <p:sp>
          <p:nvSpPr>
            <p:cNvPr id="144" name="Google Shape;144;p29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9"/>
          <p:cNvSpPr/>
          <p:nvPr/>
        </p:nvSpPr>
        <p:spPr>
          <a:xfrm>
            <a:off x="5655250" y="2926548"/>
            <a:ext cx="1399491" cy="2646268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3483058" y="3400101"/>
            <a:ext cx="973950" cy="2258275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5274000" y="4127925"/>
            <a:ext cx="1032901" cy="1573258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"/>
          <p:cNvSpPr/>
          <p:nvPr/>
        </p:nvSpPr>
        <p:spPr>
          <a:xfrm rot="1563886">
            <a:off x="4692298" y="3531874"/>
            <a:ext cx="966182" cy="179612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29"/>
          <p:cNvGrpSpPr/>
          <p:nvPr/>
        </p:nvGrpSpPr>
        <p:grpSpPr>
          <a:xfrm>
            <a:off x="4185175" y="3964050"/>
            <a:ext cx="561500" cy="1317600"/>
            <a:chOff x="4562950" y="1179300"/>
            <a:chExt cx="561500" cy="1317600"/>
          </a:xfrm>
        </p:grpSpPr>
        <p:grpSp>
          <p:nvGrpSpPr>
            <p:cNvPr id="234" name="Google Shape;234;p29"/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</p:grpSpPr>
          <p:sp>
            <p:nvSpPr>
              <p:cNvPr id="235" name="Google Shape;235;p29"/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avLst/>
                <a:gdLst/>
                <a:ahLst/>
                <a:cxnLst/>
                <a:rect l="l" t="t" r="r" b="b"/>
                <a:pathLst>
                  <a:path w="22460" h="51912" extrusionOk="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728" extrusionOk="0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378" extrusionOk="0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9"/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5572" extrusionOk="0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" name="Google Shape;239;p29"/>
            <p:cNvSpPr/>
            <p:nvPr/>
          </p:nvSpPr>
          <p:spPr>
            <a:xfrm>
              <a:off x="4848900" y="1445275"/>
              <a:ext cx="26025" cy="116425"/>
            </a:xfrm>
            <a:custGeom>
              <a:avLst/>
              <a:gdLst/>
              <a:ahLst/>
              <a:cxnLst/>
              <a:rect l="l" t="t" r="r" b="b"/>
              <a:pathLst>
                <a:path w="1041" h="4657" extrusionOk="0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18225" y="1490325"/>
              <a:ext cx="50275" cy="107175"/>
            </a:xfrm>
            <a:custGeom>
              <a:avLst/>
              <a:gdLst/>
              <a:ahLst/>
              <a:cxnLst/>
              <a:rect l="l" t="t" r="r" b="b"/>
              <a:pathLst>
                <a:path w="2011" h="4287" extrusionOk="0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27354"/>
              </p:ext>
            </p:extLst>
          </p:nvPr>
        </p:nvGraphicFramePr>
        <p:xfrm>
          <a:off x="457200" y="666750"/>
          <a:ext cx="8382002" cy="4059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90543">
                  <a:extLst>
                    <a:ext uri="{9D8B030D-6E8A-4147-A177-3AD203B41FA5}">
                      <a16:colId xmlns:a16="http://schemas.microsoft.com/office/drawing/2014/main" val="375464913"/>
                    </a:ext>
                  </a:extLst>
                </a:gridCol>
                <a:gridCol w="1021213">
                  <a:extLst>
                    <a:ext uri="{9D8B030D-6E8A-4147-A177-3AD203B41FA5}">
                      <a16:colId xmlns:a16="http://schemas.microsoft.com/office/drawing/2014/main" val="3776891001"/>
                    </a:ext>
                  </a:extLst>
                </a:gridCol>
                <a:gridCol w="1270246">
                  <a:extLst>
                    <a:ext uri="{9D8B030D-6E8A-4147-A177-3AD203B41FA5}">
                      <a16:colId xmlns:a16="http://schemas.microsoft.com/office/drawing/2014/main" val="3099422899"/>
                    </a:ext>
                  </a:extLst>
                </a:gridCol>
              </a:tblGrid>
              <a:tr h="322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TIÊU CHÍ ĐÁNH GIÁ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ĐẠT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KHÔNG ĐẠT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7273"/>
                  </a:ext>
                </a:extLst>
              </a:tr>
              <a:tr h="322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1.Bước 1: Chuẩn bị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87836"/>
                  </a:ext>
                </a:extLst>
              </a:tr>
              <a:tr h="322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-Phân công công việc cụ thể, rõ ràng.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7336553"/>
                  </a:ext>
                </a:extLst>
              </a:tr>
              <a:tr h="322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-Xác định tên chủ đề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914212"/>
                  </a:ext>
                </a:extLst>
              </a:tr>
              <a:tr h="322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-Mục đích của buổi thảo luận đã được xác định cụ thể, chính xác.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4747619"/>
                  </a:ext>
                </a:extLst>
              </a:tr>
              <a:tr h="322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-Thời gian thảo luận dự kiến, và thời gian cho mỗi ý kiến hợp lí.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948781"/>
                  </a:ext>
                </a:extLst>
              </a:tr>
              <a:tr h="322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2.Bước 2: Thảo luận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32386"/>
                  </a:ext>
                </a:extLst>
              </a:tr>
              <a:tr h="645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-Trình bày ý kiến theo trình tự: nhóm trưởng dẫn dắt, các thành viên nêu ý kiến, thư kí tổng hợp.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094295"/>
                  </a:ext>
                </a:extLst>
              </a:tr>
              <a:tr h="645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-Các thành viên trong nhóm đều tham gia phản hồi các ý kiến, có lắng nghe, có ghi chép.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208153"/>
                  </a:ext>
                </a:extLst>
              </a:tr>
              <a:tr h="322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-Thống nhất giải pháp hợp lí, hiệu quả.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43534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209550"/>
            <a:ext cx="5635299" cy="36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800" b="1" smtClean="0">
                <a:solidFill>
                  <a:srgbClr val="002060"/>
                </a:solidFill>
                <a:ea typeface="Calibri" panose="020F0502020204030204" pitchFamily="34" charset="0"/>
              </a:rPr>
              <a:t>BẢNG TIÊU CHÍ ĐÁNH GIÁ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2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061958" y="1677228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/>
              <a:t>Bước </a:t>
            </a:r>
            <a:r>
              <a:rPr lang="en-US" sz="4000"/>
              <a:t>3</a:t>
            </a:r>
            <a:r>
              <a:rPr lang="en-US" sz="4000" smtClean="0"/>
              <a:t>: </a:t>
            </a:r>
            <a:br>
              <a:rPr lang="en-US" sz="4000" smtClean="0"/>
            </a:br>
            <a:r>
              <a:rPr lang="en-US" sz="4800" smtClean="0"/>
              <a:t>Trình bày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1" name="Google Shape;3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3352">
            <a:off x="-1777018" y="583596"/>
            <a:ext cx="6932285" cy="4649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35"/>
          <p:cNvGrpSpPr/>
          <p:nvPr/>
        </p:nvGrpSpPr>
        <p:grpSpPr>
          <a:xfrm>
            <a:off x="885661" y="984830"/>
            <a:ext cx="2414147" cy="4761444"/>
            <a:chOff x="2375975" y="2648850"/>
            <a:chExt cx="1226950" cy="2419925"/>
          </a:xfrm>
        </p:grpSpPr>
        <p:sp>
          <p:nvSpPr>
            <p:cNvPr id="304" name="Google Shape;304;p35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35"/>
          <p:cNvSpPr/>
          <p:nvPr/>
        </p:nvSpPr>
        <p:spPr>
          <a:xfrm>
            <a:off x="565481" y="3415505"/>
            <a:ext cx="1515354" cy="2330869"/>
          </a:xfrm>
          <a:custGeom>
            <a:avLst/>
            <a:gdLst/>
            <a:ahLst/>
            <a:cxnLst/>
            <a:rect l="l" t="t" r="r" b="b"/>
            <a:pathLst>
              <a:path w="28768" h="44250" extrusionOk="0">
                <a:moveTo>
                  <a:pt x="5813" y="935"/>
                </a:moveTo>
                <a:cubicBezTo>
                  <a:pt x="6102" y="935"/>
                  <a:pt x="6544" y="1543"/>
                  <a:pt x="6724" y="1948"/>
                </a:cubicBezTo>
                <a:cubicBezTo>
                  <a:pt x="7001" y="2503"/>
                  <a:pt x="7209" y="3057"/>
                  <a:pt x="7486" y="3681"/>
                </a:cubicBezTo>
                <a:cubicBezTo>
                  <a:pt x="7902" y="4651"/>
                  <a:pt x="8180" y="5622"/>
                  <a:pt x="8457" y="6662"/>
                </a:cubicBezTo>
                <a:cubicBezTo>
                  <a:pt x="8249" y="6176"/>
                  <a:pt x="7972" y="5691"/>
                  <a:pt x="7625" y="5275"/>
                </a:cubicBezTo>
                <a:lnTo>
                  <a:pt x="7625" y="5275"/>
                </a:lnTo>
                <a:cubicBezTo>
                  <a:pt x="7833" y="6038"/>
                  <a:pt x="8110" y="6662"/>
                  <a:pt x="8526" y="7286"/>
                </a:cubicBezTo>
                <a:cubicBezTo>
                  <a:pt x="8596" y="7563"/>
                  <a:pt x="8734" y="7771"/>
                  <a:pt x="8803" y="7979"/>
                </a:cubicBezTo>
                <a:cubicBezTo>
                  <a:pt x="7071" y="6246"/>
                  <a:pt x="5615" y="4097"/>
                  <a:pt x="5546" y="1601"/>
                </a:cubicBezTo>
                <a:cubicBezTo>
                  <a:pt x="5546" y="1114"/>
                  <a:pt x="5657" y="935"/>
                  <a:pt x="5813" y="935"/>
                </a:cubicBezTo>
                <a:close/>
                <a:moveTo>
                  <a:pt x="2334" y="4102"/>
                </a:moveTo>
                <a:cubicBezTo>
                  <a:pt x="2606" y="4102"/>
                  <a:pt x="2904" y="4142"/>
                  <a:pt x="3119" y="4166"/>
                </a:cubicBezTo>
                <a:cubicBezTo>
                  <a:pt x="5060" y="4582"/>
                  <a:pt x="5961" y="6315"/>
                  <a:pt x="6793" y="7909"/>
                </a:cubicBezTo>
                <a:cubicBezTo>
                  <a:pt x="6655" y="7771"/>
                  <a:pt x="6516" y="7632"/>
                  <a:pt x="6377" y="7493"/>
                </a:cubicBezTo>
                <a:cubicBezTo>
                  <a:pt x="6308" y="7424"/>
                  <a:pt x="6308" y="7355"/>
                  <a:pt x="6239" y="7286"/>
                </a:cubicBezTo>
                <a:lnTo>
                  <a:pt x="6239" y="7286"/>
                </a:lnTo>
                <a:lnTo>
                  <a:pt x="6308" y="7424"/>
                </a:lnTo>
                <a:cubicBezTo>
                  <a:pt x="6169" y="7216"/>
                  <a:pt x="5961" y="7078"/>
                  <a:pt x="5823" y="6870"/>
                </a:cubicBezTo>
                <a:cubicBezTo>
                  <a:pt x="5762" y="6829"/>
                  <a:pt x="5719" y="6812"/>
                  <a:pt x="5690" y="6812"/>
                </a:cubicBezTo>
                <a:cubicBezTo>
                  <a:pt x="5621" y="6812"/>
                  <a:pt x="5635" y="6910"/>
                  <a:pt x="5684" y="7008"/>
                </a:cubicBezTo>
                <a:cubicBezTo>
                  <a:pt x="6239" y="7563"/>
                  <a:pt x="6724" y="8117"/>
                  <a:pt x="7209" y="8741"/>
                </a:cubicBezTo>
                <a:lnTo>
                  <a:pt x="7209" y="8811"/>
                </a:lnTo>
                <a:cubicBezTo>
                  <a:pt x="6031" y="8256"/>
                  <a:pt x="4922" y="7701"/>
                  <a:pt x="3813" y="7008"/>
                </a:cubicBezTo>
                <a:cubicBezTo>
                  <a:pt x="2981" y="6454"/>
                  <a:pt x="2357" y="5760"/>
                  <a:pt x="1802" y="4929"/>
                </a:cubicBezTo>
                <a:cubicBezTo>
                  <a:pt x="1394" y="4248"/>
                  <a:pt x="1818" y="4102"/>
                  <a:pt x="2334" y="4102"/>
                </a:cubicBezTo>
                <a:close/>
                <a:moveTo>
                  <a:pt x="1846" y="8866"/>
                </a:moveTo>
                <a:cubicBezTo>
                  <a:pt x="1915" y="8866"/>
                  <a:pt x="1993" y="8871"/>
                  <a:pt x="2080" y="8880"/>
                </a:cubicBezTo>
                <a:cubicBezTo>
                  <a:pt x="3189" y="9018"/>
                  <a:pt x="4298" y="9365"/>
                  <a:pt x="5338" y="9781"/>
                </a:cubicBezTo>
                <a:cubicBezTo>
                  <a:pt x="5961" y="9989"/>
                  <a:pt x="6585" y="10336"/>
                  <a:pt x="7140" y="10682"/>
                </a:cubicBezTo>
                <a:cubicBezTo>
                  <a:pt x="7625" y="11029"/>
                  <a:pt x="8110" y="11514"/>
                  <a:pt x="8526" y="11999"/>
                </a:cubicBezTo>
                <a:lnTo>
                  <a:pt x="6239" y="10890"/>
                </a:lnTo>
                <a:cubicBezTo>
                  <a:pt x="6169" y="10890"/>
                  <a:pt x="6100" y="10890"/>
                  <a:pt x="6169" y="10959"/>
                </a:cubicBezTo>
                <a:cubicBezTo>
                  <a:pt x="6863" y="11583"/>
                  <a:pt x="7694" y="12068"/>
                  <a:pt x="8526" y="12415"/>
                </a:cubicBezTo>
                <a:cubicBezTo>
                  <a:pt x="8803" y="12554"/>
                  <a:pt x="9081" y="12692"/>
                  <a:pt x="9427" y="12831"/>
                </a:cubicBezTo>
                <a:cubicBezTo>
                  <a:pt x="8911" y="13073"/>
                  <a:pt x="8414" y="13176"/>
                  <a:pt x="7933" y="13176"/>
                </a:cubicBezTo>
                <a:cubicBezTo>
                  <a:pt x="6349" y="13176"/>
                  <a:pt x="4950" y="12055"/>
                  <a:pt x="3674" y="11098"/>
                </a:cubicBezTo>
                <a:cubicBezTo>
                  <a:pt x="3189" y="10751"/>
                  <a:pt x="2703" y="10405"/>
                  <a:pt x="2218" y="10128"/>
                </a:cubicBezTo>
                <a:cubicBezTo>
                  <a:pt x="1571" y="9739"/>
                  <a:pt x="863" y="8866"/>
                  <a:pt x="1846" y="8866"/>
                </a:cubicBezTo>
                <a:close/>
                <a:moveTo>
                  <a:pt x="11715" y="3958"/>
                </a:moveTo>
                <a:cubicBezTo>
                  <a:pt x="12339" y="4998"/>
                  <a:pt x="12824" y="6038"/>
                  <a:pt x="13240" y="7078"/>
                </a:cubicBezTo>
                <a:cubicBezTo>
                  <a:pt x="13448" y="8672"/>
                  <a:pt x="13448" y="10197"/>
                  <a:pt x="13240" y="11791"/>
                </a:cubicBezTo>
                <a:cubicBezTo>
                  <a:pt x="13032" y="10682"/>
                  <a:pt x="12824" y="9573"/>
                  <a:pt x="12685" y="8533"/>
                </a:cubicBezTo>
                <a:cubicBezTo>
                  <a:pt x="12685" y="8475"/>
                  <a:pt x="12648" y="8453"/>
                  <a:pt x="12605" y="8453"/>
                </a:cubicBezTo>
                <a:cubicBezTo>
                  <a:pt x="12547" y="8453"/>
                  <a:pt x="12477" y="8493"/>
                  <a:pt x="12477" y="8533"/>
                </a:cubicBezTo>
                <a:cubicBezTo>
                  <a:pt x="12616" y="10197"/>
                  <a:pt x="12893" y="11861"/>
                  <a:pt x="13032" y="13524"/>
                </a:cubicBezTo>
                <a:cubicBezTo>
                  <a:pt x="11784" y="11306"/>
                  <a:pt x="11160" y="8741"/>
                  <a:pt x="11160" y="6176"/>
                </a:cubicBezTo>
                <a:cubicBezTo>
                  <a:pt x="11160" y="5414"/>
                  <a:pt x="11368" y="4651"/>
                  <a:pt x="11715" y="3958"/>
                </a:cubicBezTo>
                <a:close/>
                <a:moveTo>
                  <a:pt x="5803" y="16513"/>
                </a:moveTo>
                <a:cubicBezTo>
                  <a:pt x="6277" y="16513"/>
                  <a:pt x="6751" y="16582"/>
                  <a:pt x="7209" y="16713"/>
                </a:cubicBezTo>
                <a:cubicBezTo>
                  <a:pt x="8596" y="17198"/>
                  <a:pt x="9913" y="17753"/>
                  <a:pt x="11160" y="18446"/>
                </a:cubicBezTo>
                <a:cubicBezTo>
                  <a:pt x="10328" y="18307"/>
                  <a:pt x="9427" y="18238"/>
                  <a:pt x="8526" y="18099"/>
                </a:cubicBezTo>
                <a:cubicBezTo>
                  <a:pt x="8388" y="18099"/>
                  <a:pt x="8388" y="18238"/>
                  <a:pt x="8526" y="18307"/>
                </a:cubicBezTo>
                <a:cubicBezTo>
                  <a:pt x="9566" y="18446"/>
                  <a:pt x="10675" y="18584"/>
                  <a:pt x="11784" y="18862"/>
                </a:cubicBezTo>
                <a:cubicBezTo>
                  <a:pt x="11923" y="18862"/>
                  <a:pt x="12061" y="18931"/>
                  <a:pt x="12200" y="19000"/>
                </a:cubicBezTo>
                <a:cubicBezTo>
                  <a:pt x="11565" y="19522"/>
                  <a:pt x="10766" y="19732"/>
                  <a:pt x="9918" y="19732"/>
                </a:cubicBezTo>
                <a:cubicBezTo>
                  <a:pt x="8175" y="19732"/>
                  <a:pt x="6226" y="18846"/>
                  <a:pt x="5060" y="17961"/>
                </a:cubicBezTo>
                <a:lnTo>
                  <a:pt x="5130" y="17961"/>
                </a:lnTo>
                <a:cubicBezTo>
                  <a:pt x="4922" y="17753"/>
                  <a:pt x="3951" y="16921"/>
                  <a:pt x="4228" y="16782"/>
                </a:cubicBezTo>
                <a:cubicBezTo>
                  <a:pt x="4741" y="16599"/>
                  <a:pt x="5272" y="16513"/>
                  <a:pt x="5803" y="16513"/>
                </a:cubicBezTo>
                <a:close/>
                <a:moveTo>
                  <a:pt x="17688" y="11076"/>
                </a:moveTo>
                <a:cubicBezTo>
                  <a:pt x="18453" y="11076"/>
                  <a:pt x="18865" y="15508"/>
                  <a:pt x="18924" y="16158"/>
                </a:cubicBezTo>
                <a:cubicBezTo>
                  <a:pt x="18993" y="18307"/>
                  <a:pt x="18231" y="20248"/>
                  <a:pt x="17746" y="22258"/>
                </a:cubicBezTo>
                <a:cubicBezTo>
                  <a:pt x="17953" y="20387"/>
                  <a:pt x="17953" y="18446"/>
                  <a:pt x="18023" y="16644"/>
                </a:cubicBezTo>
                <a:cubicBezTo>
                  <a:pt x="18023" y="16574"/>
                  <a:pt x="17953" y="16540"/>
                  <a:pt x="17884" y="16540"/>
                </a:cubicBezTo>
                <a:cubicBezTo>
                  <a:pt x="17815" y="16540"/>
                  <a:pt x="17746" y="16574"/>
                  <a:pt x="17746" y="16644"/>
                </a:cubicBezTo>
                <a:cubicBezTo>
                  <a:pt x="17607" y="18376"/>
                  <a:pt x="17399" y="20109"/>
                  <a:pt x="17191" y="21842"/>
                </a:cubicBezTo>
                <a:cubicBezTo>
                  <a:pt x="15943" y="18307"/>
                  <a:pt x="15458" y="15118"/>
                  <a:pt x="17260" y="11514"/>
                </a:cubicBezTo>
                <a:cubicBezTo>
                  <a:pt x="17413" y="11208"/>
                  <a:pt x="17556" y="11076"/>
                  <a:pt x="17688" y="11076"/>
                </a:cubicBezTo>
                <a:close/>
                <a:moveTo>
                  <a:pt x="8659" y="24054"/>
                </a:moveTo>
                <a:cubicBezTo>
                  <a:pt x="9674" y="24054"/>
                  <a:pt x="10714" y="24244"/>
                  <a:pt x="11646" y="24477"/>
                </a:cubicBezTo>
                <a:cubicBezTo>
                  <a:pt x="12963" y="24892"/>
                  <a:pt x="14141" y="25447"/>
                  <a:pt x="15250" y="26209"/>
                </a:cubicBezTo>
                <a:cubicBezTo>
                  <a:pt x="14280" y="26002"/>
                  <a:pt x="13240" y="26002"/>
                  <a:pt x="12547" y="25863"/>
                </a:cubicBezTo>
                <a:cubicBezTo>
                  <a:pt x="12339" y="25863"/>
                  <a:pt x="12339" y="26071"/>
                  <a:pt x="12547" y="26140"/>
                </a:cubicBezTo>
                <a:cubicBezTo>
                  <a:pt x="13517" y="26209"/>
                  <a:pt x="14488" y="26417"/>
                  <a:pt x="15458" y="26695"/>
                </a:cubicBezTo>
                <a:cubicBezTo>
                  <a:pt x="15666" y="26764"/>
                  <a:pt x="15874" y="26833"/>
                  <a:pt x="16082" y="26903"/>
                </a:cubicBezTo>
                <a:cubicBezTo>
                  <a:pt x="15282" y="27399"/>
                  <a:pt x="14483" y="27588"/>
                  <a:pt x="13688" y="27588"/>
                </a:cubicBezTo>
                <a:cubicBezTo>
                  <a:pt x="12484" y="27588"/>
                  <a:pt x="11290" y="27154"/>
                  <a:pt x="10121" y="26695"/>
                </a:cubicBezTo>
                <a:cubicBezTo>
                  <a:pt x="9289" y="26417"/>
                  <a:pt x="8526" y="26002"/>
                  <a:pt x="7764" y="25655"/>
                </a:cubicBezTo>
                <a:cubicBezTo>
                  <a:pt x="7625" y="25516"/>
                  <a:pt x="6169" y="24615"/>
                  <a:pt x="6377" y="24477"/>
                </a:cubicBezTo>
                <a:cubicBezTo>
                  <a:pt x="7079" y="24171"/>
                  <a:pt x="7862" y="24054"/>
                  <a:pt x="8659" y="24054"/>
                </a:cubicBezTo>
                <a:close/>
                <a:moveTo>
                  <a:pt x="23472" y="18813"/>
                </a:moveTo>
                <a:cubicBezTo>
                  <a:pt x="23745" y="18813"/>
                  <a:pt x="24019" y="19135"/>
                  <a:pt x="24261" y="19971"/>
                </a:cubicBezTo>
                <a:cubicBezTo>
                  <a:pt x="24608" y="21288"/>
                  <a:pt x="24677" y="22674"/>
                  <a:pt x="24539" y="23991"/>
                </a:cubicBezTo>
                <a:cubicBezTo>
                  <a:pt x="24261" y="26140"/>
                  <a:pt x="23499" y="28220"/>
                  <a:pt x="22390" y="30091"/>
                </a:cubicBezTo>
                <a:cubicBezTo>
                  <a:pt x="22736" y="28150"/>
                  <a:pt x="23014" y="26209"/>
                  <a:pt x="23083" y="24269"/>
                </a:cubicBezTo>
                <a:cubicBezTo>
                  <a:pt x="23083" y="24165"/>
                  <a:pt x="23014" y="24113"/>
                  <a:pt x="22944" y="24113"/>
                </a:cubicBezTo>
                <a:cubicBezTo>
                  <a:pt x="22875" y="24113"/>
                  <a:pt x="22806" y="24165"/>
                  <a:pt x="22806" y="24269"/>
                </a:cubicBezTo>
                <a:cubicBezTo>
                  <a:pt x="22598" y="26487"/>
                  <a:pt x="22182" y="28705"/>
                  <a:pt x="21419" y="30854"/>
                </a:cubicBezTo>
                <a:cubicBezTo>
                  <a:pt x="21350" y="29259"/>
                  <a:pt x="21142" y="27734"/>
                  <a:pt x="21073" y="26140"/>
                </a:cubicBezTo>
                <a:cubicBezTo>
                  <a:pt x="21142" y="24199"/>
                  <a:pt x="21558" y="22258"/>
                  <a:pt x="22321" y="20456"/>
                </a:cubicBezTo>
                <a:cubicBezTo>
                  <a:pt x="22617" y="19609"/>
                  <a:pt x="23043" y="18813"/>
                  <a:pt x="23472" y="18813"/>
                </a:cubicBezTo>
                <a:close/>
                <a:moveTo>
                  <a:pt x="12537" y="30942"/>
                </a:moveTo>
                <a:cubicBezTo>
                  <a:pt x="14751" y="30942"/>
                  <a:pt x="16535" y="32606"/>
                  <a:pt x="18161" y="34112"/>
                </a:cubicBezTo>
                <a:cubicBezTo>
                  <a:pt x="17538" y="33904"/>
                  <a:pt x="16914" y="33696"/>
                  <a:pt x="16221" y="33557"/>
                </a:cubicBezTo>
                <a:cubicBezTo>
                  <a:pt x="16082" y="33557"/>
                  <a:pt x="16013" y="33696"/>
                  <a:pt x="16151" y="33765"/>
                </a:cubicBezTo>
                <a:cubicBezTo>
                  <a:pt x="17122" y="34042"/>
                  <a:pt x="18092" y="34458"/>
                  <a:pt x="18993" y="34944"/>
                </a:cubicBezTo>
                <a:cubicBezTo>
                  <a:pt x="19201" y="35082"/>
                  <a:pt x="19409" y="35290"/>
                  <a:pt x="19617" y="35429"/>
                </a:cubicBezTo>
                <a:cubicBezTo>
                  <a:pt x="19047" y="35556"/>
                  <a:pt x="18470" y="35618"/>
                  <a:pt x="17895" y="35618"/>
                </a:cubicBezTo>
                <a:cubicBezTo>
                  <a:pt x="16582" y="35618"/>
                  <a:pt x="15277" y="35293"/>
                  <a:pt x="14072" y="34666"/>
                </a:cubicBezTo>
                <a:cubicBezTo>
                  <a:pt x="13171" y="34181"/>
                  <a:pt x="12339" y="33557"/>
                  <a:pt x="11576" y="32795"/>
                </a:cubicBezTo>
                <a:cubicBezTo>
                  <a:pt x="11299" y="32517"/>
                  <a:pt x="11022" y="32171"/>
                  <a:pt x="10744" y="31824"/>
                </a:cubicBezTo>
                <a:cubicBezTo>
                  <a:pt x="10190" y="31131"/>
                  <a:pt x="11022" y="31131"/>
                  <a:pt x="11507" y="31062"/>
                </a:cubicBezTo>
                <a:cubicBezTo>
                  <a:pt x="11861" y="30980"/>
                  <a:pt x="12204" y="30942"/>
                  <a:pt x="12537" y="30942"/>
                </a:cubicBezTo>
                <a:close/>
                <a:moveTo>
                  <a:pt x="27837" y="28844"/>
                </a:moveTo>
                <a:cubicBezTo>
                  <a:pt x="28130" y="28844"/>
                  <a:pt x="28074" y="30653"/>
                  <a:pt x="28074" y="30715"/>
                </a:cubicBezTo>
                <a:lnTo>
                  <a:pt x="28074" y="30784"/>
                </a:lnTo>
                <a:cubicBezTo>
                  <a:pt x="28005" y="31963"/>
                  <a:pt x="27727" y="33072"/>
                  <a:pt x="27173" y="34112"/>
                </a:cubicBezTo>
                <a:cubicBezTo>
                  <a:pt x="26618" y="35013"/>
                  <a:pt x="25856" y="35845"/>
                  <a:pt x="24885" y="36330"/>
                </a:cubicBezTo>
                <a:cubicBezTo>
                  <a:pt x="25371" y="35567"/>
                  <a:pt x="25717" y="34597"/>
                  <a:pt x="25856" y="33696"/>
                </a:cubicBezTo>
                <a:cubicBezTo>
                  <a:pt x="25821" y="33592"/>
                  <a:pt x="25752" y="33540"/>
                  <a:pt x="25691" y="33540"/>
                </a:cubicBezTo>
                <a:cubicBezTo>
                  <a:pt x="25630" y="33540"/>
                  <a:pt x="25579" y="33592"/>
                  <a:pt x="25579" y="33696"/>
                </a:cubicBezTo>
                <a:cubicBezTo>
                  <a:pt x="25371" y="34874"/>
                  <a:pt x="24816" y="35983"/>
                  <a:pt x="24054" y="36885"/>
                </a:cubicBezTo>
                <a:cubicBezTo>
                  <a:pt x="24331" y="35775"/>
                  <a:pt x="24539" y="34666"/>
                  <a:pt x="24885" y="33627"/>
                </a:cubicBezTo>
                <a:cubicBezTo>
                  <a:pt x="25440" y="31894"/>
                  <a:pt x="26410" y="30299"/>
                  <a:pt x="27727" y="28913"/>
                </a:cubicBezTo>
                <a:cubicBezTo>
                  <a:pt x="27768" y="28865"/>
                  <a:pt x="27805" y="28844"/>
                  <a:pt x="27837" y="28844"/>
                </a:cubicBezTo>
                <a:close/>
                <a:moveTo>
                  <a:pt x="5598" y="1"/>
                </a:moveTo>
                <a:cubicBezTo>
                  <a:pt x="5519" y="1"/>
                  <a:pt x="5450" y="60"/>
                  <a:pt x="5407" y="146"/>
                </a:cubicBezTo>
                <a:cubicBezTo>
                  <a:pt x="4436" y="3196"/>
                  <a:pt x="6585" y="7008"/>
                  <a:pt x="8873" y="8811"/>
                </a:cubicBezTo>
                <a:cubicBezTo>
                  <a:pt x="9081" y="9296"/>
                  <a:pt x="9219" y="9712"/>
                  <a:pt x="9289" y="10197"/>
                </a:cubicBezTo>
                <a:cubicBezTo>
                  <a:pt x="9358" y="10543"/>
                  <a:pt x="9427" y="10890"/>
                  <a:pt x="9497" y="11167"/>
                </a:cubicBezTo>
                <a:cubicBezTo>
                  <a:pt x="8942" y="10474"/>
                  <a:pt x="8388" y="9781"/>
                  <a:pt x="7764" y="9088"/>
                </a:cubicBezTo>
                <a:cubicBezTo>
                  <a:pt x="7556" y="7632"/>
                  <a:pt x="6308" y="6107"/>
                  <a:pt x="5338" y="5137"/>
                </a:cubicBezTo>
                <a:cubicBezTo>
                  <a:pt x="4536" y="4234"/>
                  <a:pt x="3407" y="3731"/>
                  <a:pt x="2267" y="3731"/>
                </a:cubicBezTo>
                <a:cubicBezTo>
                  <a:pt x="1831" y="3731"/>
                  <a:pt x="1393" y="3805"/>
                  <a:pt x="971" y="3958"/>
                </a:cubicBezTo>
                <a:cubicBezTo>
                  <a:pt x="901" y="4028"/>
                  <a:pt x="832" y="4166"/>
                  <a:pt x="901" y="4235"/>
                </a:cubicBezTo>
                <a:cubicBezTo>
                  <a:pt x="2149" y="6870"/>
                  <a:pt x="4644" y="8395"/>
                  <a:pt x="7348" y="9157"/>
                </a:cubicBezTo>
                <a:lnTo>
                  <a:pt x="7556" y="9504"/>
                </a:lnTo>
                <a:cubicBezTo>
                  <a:pt x="7590" y="9538"/>
                  <a:pt x="7642" y="9556"/>
                  <a:pt x="7694" y="9556"/>
                </a:cubicBezTo>
                <a:cubicBezTo>
                  <a:pt x="7746" y="9556"/>
                  <a:pt x="7798" y="9538"/>
                  <a:pt x="7833" y="9504"/>
                </a:cubicBezTo>
                <a:cubicBezTo>
                  <a:pt x="8457" y="10266"/>
                  <a:pt x="9011" y="11098"/>
                  <a:pt x="9635" y="11861"/>
                </a:cubicBezTo>
                <a:cubicBezTo>
                  <a:pt x="9635" y="11999"/>
                  <a:pt x="9705" y="12207"/>
                  <a:pt x="9774" y="12346"/>
                </a:cubicBezTo>
                <a:cubicBezTo>
                  <a:pt x="9774" y="12415"/>
                  <a:pt x="9913" y="12415"/>
                  <a:pt x="9982" y="12415"/>
                </a:cubicBezTo>
                <a:lnTo>
                  <a:pt x="10328" y="12970"/>
                </a:lnTo>
                <a:cubicBezTo>
                  <a:pt x="9982" y="12762"/>
                  <a:pt x="9635" y="12554"/>
                  <a:pt x="9358" y="12415"/>
                </a:cubicBezTo>
                <a:lnTo>
                  <a:pt x="8942" y="12207"/>
                </a:lnTo>
                <a:cubicBezTo>
                  <a:pt x="9011" y="12138"/>
                  <a:pt x="9011" y="12068"/>
                  <a:pt x="8942" y="11999"/>
                </a:cubicBezTo>
                <a:cubicBezTo>
                  <a:pt x="7833" y="10543"/>
                  <a:pt x="6308" y="9504"/>
                  <a:pt x="4506" y="9088"/>
                </a:cubicBezTo>
                <a:cubicBezTo>
                  <a:pt x="4023" y="8895"/>
                  <a:pt x="2668" y="8366"/>
                  <a:pt x="1702" y="8366"/>
                </a:cubicBezTo>
                <a:cubicBezTo>
                  <a:pt x="1279" y="8366"/>
                  <a:pt x="931" y="8467"/>
                  <a:pt x="763" y="8741"/>
                </a:cubicBezTo>
                <a:cubicBezTo>
                  <a:pt x="0" y="9850"/>
                  <a:pt x="2842" y="10959"/>
                  <a:pt x="3327" y="11375"/>
                </a:cubicBezTo>
                <a:cubicBezTo>
                  <a:pt x="4565" y="12304"/>
                  <a:pt x="6187" y="13540"/>
                  <a:pt x="7765" y="13540"/>
                </a:cubicBezTo>
                <a:cubicBezTo>
                  <a:pt x="8307" y="13540"/>
                  <a:pt x="8844" y="13394"/>
                  <a:pt x="9358" y="13039"/>
                </a:cubicBezTo>
                <a:cubicBezTo>
                  <a:pt x="9427" y="12970"/>
                  <a:pt x="9427" y="12970"/>
                  <a:pt x="9427" y="12900"/>
                </a:cubicBezTo>
                <a:lnTo>
                  <a:pt x="9913" y="13178"/>
                </a:lnTo>
                <a:cubicBezTo>
                  <a:pt x="10259" y="13386"/>
                  <a:pt x="10536" y="13663"/>
                  <a:pt x="10883" y="13871"/>
                </a:cubicBezTo>
                <a:cubicBezTo>
                  <a:pt x="11992" y="15673"/>
                  <a:pt x="13032" y="17475"/>
                  <a:pt x="13933" y="19347"/>
                </a:cubicBezTo>
                <a:cubicBezTo>
                  <a:pt x="13378" y="19070"/>
                  <a:pt x="12824" y="18862"/>
                  <a:pt x="12200" y="18723"/>
                </a:cubicBezTo>
                <a:cubicBezTo>
                  <a:pt x="12061" y="18654"/>
                  <a:pt x="11853" y="18584"/>
                  <a:pt x="11715" y="18584"/>
                </a:cubicBezTo>
                <a:cubicBezTo>
                  <a:pt x="11784" y="18515"/>
                  <a:pt x="11784" y="18376"/>
                  <a:pt x="11715" y="18307"/>
                </a:cubicBezTo>
                <a:cubicBezTo>
                  <a:pt x="10303" y="17047"/>
                  <a:pt x="7974" y="16043"/>
                  <a:pt x="5849" y="16043"/>
                </a:cubicBezTo>
                <a:cubicBezTo>
                  <a:pt x="5053" y="16043"/>
                  <a:pt x="4285" y="16184"/>
                  <a:pt x="3605" y="16505"/>
                </a:cubicBezTo>
                <a:cubicBezTo>
                  <a:pt x="3535" y="16505"/>
                  <a:pt x="3466" y="16713"/>
                  <a:pt x="3535" y="16782"/>
                </a:cubicBezTo>
                <a:cubicBezTo>
                  <a:pt x="4203" y="18594"/>
                  <a:pt x="7230" y="20175"/>
                  <a:pt x="9687" y="20175"/>
                </a:cubicBezTo>
                <a:cubicBezTo>
                  <a:pt x="10803" y="20175"/>
                  <a:pt x="11802" y="19849"/>
                  <a:pt x="12408" y="19070"/>
                </a:cubicBezTo>
                <a:cubicBezTo>
                  <a:pt x="12685" y="19139"/>
                  <a:pt x="12963" y="19278"/>
                  <a:pt x="13240" y="19416"/>
                </a:cubicBezTo>
                <a:cubicBezTo>
                  <a:pt x="13656" y="19694"/>
                  <a:pt x="14002" y="20109"/>
                  <a:pt x="14418" y="20387"/>
                </a:cubicBezTo>
                <a:cubicBezTo>
                  <a:pt x="14973" y="21565"/>
                  <a:pt x="15527" y="22744"/>
                  <a:pt x="16013" y="23922"/>
                </a:cubicBezTo>
                <a:cubicBezTo>
                  <a:pt x="16221" y="24407"/>
                  <a:pt x="16428" y="24892"/>
                  <a:pt x="16636" y="25447"/>
                </a:cubicBezTo>
                <a:cubicBezTo>
                  <a:pt x="16636" y="25447"/>
                  <a:pt x="16636" y="25516"/>
                  <a:pt x="16706" y="25586"/>
                </a:cubicBezTo>
                <a:lnTo>
                  <a:pt x="17260" y="26833"/>
                </a:lnTo>
                <a:cubicBezTo>
                  <a:pt x="16914" y="26625"/>
                  <a:pt x="16567" y="26487"/>
                  <a:pt x="16151" y="26417"/>
                </a:cubicBezTo>
                <a:cubicBezTo>
                  <a:pt x="16151" y="26348"/>
                  <a:pt x="16151" y="26348"/>
                  <a:pt x="16151" y="26279"/>
                </a:cubicBezTo>
                <a:cubicBezTo>
                  <a:pt x="15389" y="24754"/>
                  <a:pt x="12824" y="24130"/>
                  <a:pt x="11299" y="23783"/>
                </a:cubicBezTo>
                <a:cubicBezTo>
                  <a:pt x="10613" y="23599"/>
                  <a:pt x="9906" y="23504"/>
                  <a:pt x="9199" y="23504"/>
                </a:cubicBezTo>
                <a:cubicBezTo>
                  <a:pt x="8048" y="23504"/>
                  <a:pt x="6896" y="23754"/>
                  <a:pt x="5823" y="24269"/>
                </a:cubicBezTo>
                <a:cubicBezTo>
                  <a:pt x="5684" y="24269"/>
                  <a:pt x="5684" y="24477"/>
                  <a:pt x="5753" y="24546"/>
                </a:cubicBezTo>
                <a:cubicBezTo>
                  <a:pt x="6863" y="26071"/>
                  <a:pt x="8942" y="26695"/>
                  <a:pt x="10606" y="27319"/>
                </a:cubicBezTo>
                <a:cubicBezTo>
                  <a:pt x="11576" y="27700"/>
                  <a:pt x="12564" y="27960"/>
                  <a:pt x="13526" y="27960"/>
                </a:cubicBezTo>
                <a:cubicBezTo>
                  <a:pt x="14488" y="27960"/>
                  <a:pt x="15423" y="27700"/>
                  <a:pt x="16290" y="27041"/>
                </a:cubicBezTo>
                <a:cubicBezTo>
                  <a:pt x="16775" y="27388"/>
                  <a:pt x="17330" y="27665"/>
                  <a:pt x="17815" y="28081"/>
                </a:cubicBezTo>
                <a:cubicBezTo>
                  <a:pt x="18785" y="30507"/>
                  <a:pt x="19825" y="33003"/>
                  <a:pt x="20657" y="35498"/>
                </a:cubicBezTo>
                <a:cubicBezTo>
                  <a:pt x="20380" y="35221"/>
                  <a:pt x="20033" y="34944"/>
                  <a:pt x="19617" y="34736"/>
                </a:cubicBezTo>
                <a:cubicBezTo>
                  <a:pt x="18508" y="33349"/>
                  <a:pt x="17052" y="32171"/>
                  <a:pt x="15458" y="31339"/>
                </a:cubicBezTo>
                <a:cubicBezTo>
                  <a:pt x="14558" y="30752"/>
                  <a:pt x="13503" y="30452"/>
                  <a:pt x="12430" y="30452"/>
                </a:cubicBezTo>
                <a:cubicBezTo>
                  <a:pt x="11604" y="30452"/>
                  <a:pt x="10766" y="30630"/>
                  <a:pt x="9982" y="30992"/>
                </a:cubicBezTo>
                <a:cubicBezTo>
                  <a:pt x="9913" y="31062"/>
                  <a:pt x="9843" y="31200"/>
                  <a:pt x="9913" y="31339"/>
                </a:cubicBezTo>
                <a:cubicBezTo>
                  <a:pt x="11336" y="33803"/>
                  <a:pt x="14619" y="36094"/>
                  <a:pt x="17713" y="36094"/>
                </a:cubicBezTo>
                <a:cubicBezTo>
                  <a:pt x="18535" y="36094"/>
                  <a:pt x="19345" y="35932"/>
                  <a:pt x="20102" y="35567"/>
                </a:cubicBezTo>
                <a:cubicBezTo>
                  <a:pt x="20449" y="35845"/>
                  <a:pt x="20796" y="36261"/>
                  <a:pt x="21073" y="36677"/>
                </a:cubicBezTo>
                <a:cubicBezTo>
                  <a:pt x="21974" y="39103"/>
                  <a:pt x="22667" y="41598"/>
                  <a:pt x="23291" y="44094"/>
                </a:cubicBezTo>
                <a:cubicBezTo>
                  <a:pt x="23291" y="44198"/>
                  <a:pt x="23378" y="44250"/>
                  <a:pt x="23456" y="44250"/>
                </a:cubicBezTo>
                <a:cubicBezTo>
                  <a:pt x="23534" y="44250"/>
                  <a:pt x="23603" y="44198"/>
                  <a:pt x="23568" y="44094"/>
                </a:cubicBezTo>
                <a:cubicBezTo>
                  <a:pt x="23360" y="42361"/>
                  <a:pt x="23083" y="40697"/>
                  <a:pt x="22598" y="39033"/>
                </a:cubicBezTo>
                <a:cubicBezTo>
                  <a:pt x="23083" y="38548"/>
                  <a:pt x="23568" y="38063"/>
                  <a:pt x="24054" y="37508"/>
                </a:cubicBezTo>
                <a:cubicBezTo>
                  <a:pt x="25579" y="36469"/>
                  <a:pt x="27173" y="35637"/>
                  <a:pt x="27866" y="33835"/>
                </a:cubicBezTo>
                <a:cubicBezTo>
                  <a:pt x="28559" y="31963"/>
                  <a:pt x="28767" y="30022"/>
                  <a:pt x="28559" y="28150"/>
                </a:cubicBezTo>
                <a:cubicBezTo>
                  <a:pt x="28507" y="27994"/>
                  <a:pt x="28416" y="27916"/>
                  <a:pt x="28315" y="27916"/>
                </a:cubicBezTo>
                <a:cubicBezTo>
                  <a:pt x="28282" y="27916"/>
                  <a:pt x="28247" y="27925"/>
                  <a:pt x="28213" y="27942"/>
                </a:cubicBezTo>
                <a:cubicBezTo>
                  <a:pt x="26826" y="28844"/>
                  <a:pt x="25856" y="30161"/>
                  <a:pt x="25232" y="31686"/>
                </a:cubicBezTo>
                <a:cubicBezTo>
                  <a:pt x="24331" y="33488"/>
                  <a:pt x="24192" y="35360"/>
                  <a:pt x="23499" y="37231"/>
                </a:cubicBezTo>
                <a:lnTo>
                  <a:pt x="23430" y="37300"/>
                </a:lnTo>
                <a:cubicBezTo>
                  <a:pt x="23291" y="37370"/>
                  <a:pt x="23291" y="37508"/>
                  <a:pt x="23360" y="37578"/>
                </a:cubicBezTo>
                <a:cubicBezTo>
                  <a:pt x="23083" y="37924"/>
                  <a:pt x="22806" y="38271"/>
                  <a:pt x="22528" y="38617"/>
                </a:cubicBezTo>
                <a:cubicBezTo>
                  <a:pt x="22043" y="37023"/>
                  <a:pt x="21489" y="35498"/>
                  <a:pt x="20934" y="33973"/>
                </a:cubicBezTo>
                <a:cubicBezTo>
                  <a:pt x="21419" y="33072"/>
                  <a:pt x="21835" y="32171"/>
                  <a:pt x="22113" y="31200"/>
                </a:cubicBezTo>
                <a:cubicBezTo>
                  <a:pt x="25163" y="27457"/>
                  <a:pt x="25856" y="22328"/>
                  <a:pt x="23915" y="17891"/>
                </a:cubicBezTo>
                <a:cubicBezTo>
                  <a:pt x="23874" y="17810"/>
                  <a:pt x="23810" y="17776"/>
                  <a:pt x="23736" y="17776"/>
                </a:cubicBezTo>
                <a:cubicBezTo>
                  <a:pt x="23683" y="17776"/>
                  <a:pt x="23626" y="17793"/>
                  <a:pt x="23568" y="17822"/>
                </a:cubicBezTo>
                <a:cubicBezTo>
                  <a:pt x="21835" y="18931"/>
                  <a:pt x="21419" y="21288"/>
                  <a:pt x="20934" y="23229"/>
                </a:cubicBezTo>
                <a:cubicBezTo>
                  <a:pt x="20380" y="26140"/>
                  <a:pt x="20865" y="28913"/>
                  <a:pt x="21073" y="31894"/>
                </a:cubicBezTo>
                <a:cubicBezTo>
                  <a:pt x="20934" y="32379"/>
                  <a:pt x="20796" y="32864"/>
                  <a:pt x="20588" y="33419"/>
                </a:cubicBezTo>
                <a:cubicBezTo>
                  <a:pt x="19478" y="30646"/>
                  <a:pt x="18231" y="27873"/>
                  <a:pt x="17052" y="25239"/>
                </a:cubicBezTo>
                <a:cubicBezTo>
                  <a:pt x="17260" y="24546"/>
                  <a:pt x="17399" y="23783"/>
                  <a:pt x="17538" y="23090"/>
                </a:cubicBezTo>
                <a:cubicBezTo>
                  <a:pt x="17566" y="23119"/>
                  <a:pt x="17619" y="23136"/>
                  <a:pt x="17670" y="23136"/>
                </a:cubicBezTo>
                <a:cubicBezTo>
                  <a:pt x="17743" y="23136"/>
                  <a:pt x="17815" y="23102"/>
                  <a:pt x="17815" y="23021"/>
                </a:cubicBezTo>
                <a:cubicBezTo>
                  <a:pt x="19548" y="19070"/>
                  <a:pt x="20241" y="14009"/>
                  <a:pt x="17815" y="10197"/>
                </a:cubicBezTo>
                <a:cubicBezTo>
                  <a:pt x="17780" y="10093"/>
                  <a:pt x="17694" y="10041"/>
                  <a:pt x="17607" y="10041"/>
                </a:cubicBezTo>
                <a:cubicBezTo>
                  <a:pt x="17520" y="10041"/>
                  <a:pt x="17434" y="10093"/>
                  <a:pt x="17399" y="10197"/>
                </a:cubicBezTo>
                <a:cubicBezTo>
                  <a:pt x="15042" y="13940"/>
                  <a:pt x="14903" y="18654"/>
                  <a:pt x="17122" y="22536"/>
                </a:cubicBezTo>
                <a:lnTo>
                  <a:pt x="16844" y="24477"/>
                </a:lnTo>
                <a:cubicBezTo>
                  <a:pt x="15735" y="22050"/>
                  <a:pt x="14626" y="19624"/>
                  <a:pt x="13378" y="17267"/>
                </a:cubicBezTo>
                <a:cubicBezTo>
                  <a:pt x="13586" y="16020"/>
                  <a:pt x="13586" y="14703"/>
                  <a:pt x="13448" y="13455"/>
                </a:cubicBezTo>
                <a:cubicBezTo>
                  <a:pt x="14002" y="9989"/>
                  <a:pt x="14349" y="6246"/>
                  <a:pt x="11923" y="3404"/>
                </a:cubicBezTo>
                <a:cubicBezTo>
                  <a:pt x="11888" y="3369"/>
                  <a:pt x="11819" y="3352"/>
                  <a:pt x="11750" y="3352"/>
                </a:cubicBezTo>
                <a:cubicBezTo>
                  <a:pt x="11680" y="3352"/>
                  <a:pt x="11611" y="3369"/>
                  <a:pt x="11576" y="3404"/>
                </a:cubicBezTo>
                <a:cubicBezTo>
                  <a:pt x="9705" y="6107"/>
                  <a:pt x="10883" y="11791"/>
                  <a:pt x="13032" y="14217"/>
                </a:cubicBezTo>
                <a:cubicBezTo>
                  <a:pt x="13032" y="15049"/>
                  <a:pt x="13032" y="15812"/>
                  <a:pt x="13032" y="16644"/>
                </a:cubicBezTo>
                <a:cubicBezTo>
                  <a:pt x="12131" y="15049"/>
                  <a:pt x="11160" y="13524"/>
                  <a:pt x="10121" y="11999"/>
                </a:cubicBezTo>
                <a:cubicBezTo>
                  <a:pt x="9982" y="10890"/>
                  <a:pt x="9705" y="9850"/>
                  <a:pt x="9289" y="8741"/>
                </a:cubicBezTo>
                <a:cubicBezTo>
                  <a:pt x="9289" y="8741"/>
                  <a:pt x="9289" y="8672"/>
                  <a:pt x="9289" y="8672"/>
                </a:cubicBezTo>
                <a:cubicBezTo>
                  <a:pt x="9081" y="6870"/>
                  <a:pt x="8665" y="5067"/>
                  <a:pt x="7902" y="3473"/>
                </a:cubicBezTo>
                <a:cubicBezTo>
                  <a:pt x="7417" y="2225"/>
                  <a:pt x="6932" y="839"/>
                  <a:pt x="5753" y="76"/>
                </a:cubicBezTo>
                <a:cubicBezTo>
                  <a:pt x="5701" y="23"/>
                  <a:pt x="5648" y="1"/>
                  <a:pt x="5598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2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/>
          </p:nvPr>
        </p:nvSpPr>
        <p:spPr>
          <a:xfrm>
            <a:off x="914400" y="517481"/>
            <a:ext cx="7010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TIẾN TRÌNH THỰC HIỆN: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Google Shape;293;p34"/>
          <p:cNvSpPr txBox="1">
            <a:spLocks noGrp="1"/>
          </p:cNvSpPr>
          <p:nvPr>
            <p:ph type="subTitle" idx="1"/>
          </p:nvPr>
        </p:nvSpPr>
        <p:spPr>
          <a:xfrm>
            <a:off x="762000" y="1362690"/>
            <a:ext cx="6816675" cy="2809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thành viên luyện nói trong nhóm cùng nhau.</a:t>
            </a:r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Đại diện nhóm trình bày.</a:t>
            </a:r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nhóm khác nhận xét, bổ sung. </a:t>
            </a:r>
          </a:p>
          <a:p>
            <a:pPr algn="just"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(Theo kĩ thuật 1-3-2-1)</a:t>
            </a:r>
          </a:p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GV nhận xét, góp ý.</a:t>
            </a:r>
            <a:endParaRPr lang="en-US" sz="20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4" name="Google Shape;2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6636" flipH="1">
            <a:off x="5963962" y="1670342"/>
            <a:ext cx="5314218" cy="32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/>
          <p:nvPr/>
        </p:nvSpPr>
        <p:spPr>
          <a:xfrm>
            <a:off x="7495142" y="1354198"/>
            <a:ext cx="1661559" cy="3852617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4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6349244" y="299949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 rot="10800000">
            <a:off x="7391400" y="-400300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868236" y="2214855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76200" y="1918756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1119232" y="1769933"/>
            <a:ext cx="6903799" cy="1647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99999" flipH="1">
            <a:off x="4919411" y="858702"/>
            <a:ext cx="6935795" cy="420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6276" y="-201953"/>
            <a:ext cx="2214995" cy="19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6"/>
          <p:cNvSpPr/>
          <p:nvPr/>
        </p:nvSpPr>
        <p:spPr>
          <a:xfrm>
            <a:off x="7205975" y="2125574"/>
            <a:ext cx="2362666" cy="3758302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 rot="362143">
            <a:off x="7855227" y="376670"/>
            <a:ext cx="1541318" cy="2865303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22" y="2125574"/>
            <a:ext cx="5237327" cy="1512976"/>
          </a:xfrm>
        </p:spPr>
        <p:txBody>
          <a:bodyPr/>
          <a:lstStyle/>
          <a:p>
            <a:pPr algn="just"/>
            <a:r>
              <a:rPr lang="en-US" sz="3600" smtClean="0">
                <a:solidFill>
                  <a:schemeClr val="tx1"/>
                </a:solidFill>
              </a:rPr>
              <a:t>HS viết lại </a:t>
            </a:r>
            <a:r>
              <a:rPr lang="en-US" sz="3600" i="1" u="sng" smtClean="0">
                <a:solidFill>
                  <a:schemeClr val="tx1"/>
                </a:solidFill>
              </a:rPr>
              <a:t>những điều mình đã họ</a:t>
            </a:r>
            <a:r>
              <a:rPr lang="en-US" sz="3600" i="1" smtClean="0">
                <a:solidFill>
                  <a:schemeClr val="tx1"/>
                </a:solidFill>
              </a:rPr>
              <a:t>c</a:t>
            </a:r>
            <a:r>
              <a:rPr lang="en-US" sz="3600" smtClean="0">
                <a:solidFill>
                  <a:schemeClr val="tx1"/>
                </a:solidFill>
              </a:rPr>
              <a:t> qua tiết học và </a:t>
            </a:r>
            <a:r>
              <a:rPr lang="en-US" sz="3600" i="1" u="sng" smtClean="0">
                <a:solidFill>
                  <a:schemeClr val="tx1"/>
                </a:solidFill>
              </a:rPr>
              <a:t>biện pháp của bản thân</a:t>
            </a:r>
            <a:r>
              <a:rPr lang="en-US" sz="3600" smtClean="0">
                <a:solidFill>
                  <a:schemeClr val="tx1"/>
                </a:solidFill>
              </a:rPr>
              <a:t> để các cuộc thảo luận đạt hiệu quả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 txBox="1">
            <a:spLocks noGrp="1"/>
          </p:cNvSpPr>
          <p:nvPr>
            <p:ph type="title" idx="2"/>
          </p:nvPr>
        </p:nvSpPr>
        <p:spPr>
          <a:xfrm>
            <a:off x="745888" y="1686538"/>
            <a:ext cx="3254428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400" smtClean="0">
                <a:latin typeface="+mj-lt"/>
              </a:rPr>
              <a:t>Thanks</a:t>
            </a:r>
            <a:endParaRPr lang="en-US" sz="4400" dirty="0">
              <a:latin typeface="+mj-lt"/>
            </a:endParaRPr>
          </a:p>
        </p:txBody>
      </p:sp>
      <p:pic>
        <p:nvPicPr>
          <p:cNvPr id="407" name="Google Shape;4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19564">
            <a:off x="2025524" y="1374517"/>
            <a:ext cx="8502191" cy="57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7"/>
          <p:cNvSpPr/>
          <p:nvPr/>
        </p:nvSpPr>
        <p:spPr>
          <a:xfrm>
            <a:off x="3754395" y="2336372"/>
            <a:ext cx="2152815" cy="3424492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7"/>
          <p:cNvGrpSpPr/>
          <p:nvPr/>
        </p:nvGrpSpPr>
        <p:grpSpPr>
          <a:xfrm>
            <a:off x="5491503" y="324041"/>
            <a:ext cx="2622115" cy="5171622"/>
            <a:chOff x="2375975" y="2648850"/>
            <a:chExt cx="1226950" cy="2419925"/>
          </a:xfrm>
        </p:grpSpPr>
        <p:sp>
          <p:nvSpPr>
            <p:cNvPr id="410" name="Google Shape;410;p37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710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6349244" y="299949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 rot="10800000">
            <a:off x="7391400" y="-400300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868236" y="2214855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76200" y="1918756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1119232" y="1769933"/>
            <a:ext cx="6903799" cy="1647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MỞ ĐẦU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914400" y="1657350"/>
            <a:ext cx="76200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smtClean="0">
                <a:solidFill>
                  <a:srgbClr val="002060"/>
                </a:solidFill>
              </a:rPr>
              <a:t>HS </a:t>
            </a:r>
            <a:r>
              <a:rPr lang="en-US" sz="3200">
                <a:solidFill>
                  <a:srgbClr val="002060"/>
                </a:solidFill>
              </a:rPr>
              <a:t>xem clip về “Sức mạnh của tinh thần làm việc </a:t>
            </a:r>
            <a:r>
              <a:rPr lang="en-US" sz="3200">
                <a:solidFill>
                  <a:srgbClr val="002060"/>
                </a:solidFill>
              </a:rPr>
              <a:t>nhóm</a:t>
            </a:r>
            <a:r>
              <a:rPr lang="en-US" sz="3200" smtClean="0">
                <a:solidFill>
                  <a:srgbClr val="002060"/>
                </a:solidFill>
              </a:rPr>
              <a:t>” </a:t>
            </a:r>
            <a:br>
              <a:rPr lang="en-US" sz="3200" smtClean="0">
                <a:solidFill>
                  <a:srgbClr val="002060"/>
                </a:solidFill>
              </a:rPr>
            </a:br>
            <a:r>
              <a:rPr lang="en-US" sz="3200" smtClean="0">
                <a:solidFill>
                  <a:srgbClr val="002060"/>
                </a:solidFill>
              </a:rPr>
              <a:t/>
            </a:r>
            <a:br>
              <a:rPr lang="en-US" sz="3200" smtClean="0">
                <a:solidFill>
                  <a:srgbClr val="002060"/>
                </a:solidFill>
              </a:rPr>
            </a:br>
            <a:r>
              <a:rPr lang="en-US" sz="2400" u="sng">
                <a:solidFill>
                  <a:srgbClr val="002060"/>
                </a:solidFill>
                <a:hlinkClick r:id="rId3"/>
              </a:rPr>
              <a:t>https://www.youtube.com/watch?v=yvSR43dB74g</a:t>
            </a:r>
            <a:r>
              <a:rPr lang="en-US"/>
              <a:t/>
            </a:r>
            <a:br>
              <a:rPr lang="en-US"/>
            </a:br>
            <a:r>
              <a:rPr lang="en-US" sz="3200" smtClean="0">
                <a:solidFill>
                  <a:srgbClr val="002060"/>
                </a:solidFill>
              </a:rPr>
              <a:t>     </a:t>
            </a:r>
            <a:br>
              <a:rPr lang="en-US" sz="3200" smtClean="0">
                <a:solidFill>
                  <a:srgbClr val="002060"/>
                </a:solidFill>
              </a:rPr>
            </a:br>
            <a:r>
              <a:rPr lang="en-US" sz="3200" smtClean="0">
                <a:solidFill>
                  <a:srgbClr val="002060"/>
                </a:solidFill>
              </a:rPr>
              <a:t>	</a:t>
            </a:r>
            <a:br>
              <a:rPr lang="en-US" sz="3200" smtClean="0">
                <a:solidFill>
                  <a:srgbClr val="002060"/>
                </a:solidFill>
              </a:rPr>
            </a:br>
            <a:endParaRPr sz="2800" i="1" dirty="0">
              <a:solidFill>
                <a:srgbClr val="002060"/>
              </a:solidFill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8305800" y="2006885"/>
            <a:ext cx="1295400" cy="378091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/>
          <p:nvPr/>
        </p:nvSpPr>
        <p:spPr>
          <a:xfrm rot="6640404">
            <a:off x="-981830" y="-431967"/>
            <a:ext cx="2301458" cy="2013569"/>
          </a:xfrm>
          <a:custGeom>
            <a:avLst/>
            <a:gdLst/>
            <a:ahLst/>
            <a:cxnLst/>
            <a:rect l="l" t="t" r="r" b="b"/>
            <a:pathLst>
              <a:path w="60031" h="77883" extrusionOk="0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800" y="3330406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Kĩ </a:t>
            </a: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Think-write-pair-share: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nhất với câu nói nào trong clip? Vì sao</a:t>
            </a:r>
            <a:r>
              <a:rPr lang="en-US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6349244" y="299949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 rot="10800000">
            <a:off x="7391400" y="-400300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868236" y="2214855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76200" y="1918756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1119232" y="1769933"/>
            <a:ext cx="6903799" cy="1647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THỰC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HÀNH NÓI NGHE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061958" y="1677228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/>
              <a:t>Bước 1</a:t>
            </a:r>
            <a:r>
              <a:rPr lang="en-US" sz="4000"/>
              <a:t>: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800" smtClean="0"/>
              <a:t>Chuẩn </a:t>
            </a:r>
            <a:r>
              <a:rPr lang="en-US" sz="4800"/>
              <a:t>bị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1" name="Google Shape;3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3352">
            <a:off x="-1777018" y="583596"/>
            <a:ext cx="6932285" cy="4649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35"/>
          <p:cNvGrpSpPr/>
          <p:nvPr/>
        </p:nvGrpSpPr>
        <p:grpSpPr>
          <a:xfrm>
            <a:off x="885661" y="984830"/>
            <a:ext cx="2414147" cy="4761444"/>
            <a:chOff x="2375975" y="2648850"/>
            <a:chExt cx="1226950" cy="2419925"/>
          </a:xfrm>
        </p:grpSpPr>
        <p:sp>
          <p:nvSpPr>
            <p:cNvPr id="304" name="Google Shape;304;p35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35"/>
          <p:cNvSpPr/>
          <p:nvPr/>
        </p:nvSpPr>
        <p:spPr>
          <a:xfrm>
            <a:off x="565481" y="3415505"/>
            <a:ext cx="1515354" cy="2330869"/>
          </a:xfrm>
          <a:custGeom>
            <a:avLst/>
            <a:gdLst/>
            <a:ahLst/>
            <a:cxnLst/>
            <a:rect l="l" t="t" r="r" b="b"/>
            <a:pathLst>
              <a:path w="28768" h="44250" extrusionOk="0">
                <a:moveTo>
                  <a:pt x="5813" y="935"/>
                </a:moveTo>
                <a:cubicBezTo>
                  <a:pt x="6102" y="935"/>
                  <a:pt x="6544" y="1543"/>
                  <a:pt x="6724" y="1948"/>
                </a:cubicBezTo>
                <a:cubicBezTo>
                  <a:pt x="7001" y="2503"/>
                  <a:pt x="7209" y="3057"/>
                  <a:pt x="7486" y="3681"/>
                </a:cubicBezTo>
                <a:cubicBezTo>
                  <a:pt x="7902" y="4651"/>
                  <a:pt x="8180" y="5622"/>
                  <a:pt x="8457" y="6662"/>
                </a:cubicBezTo>
                <a:cubicBezTo>
                  <a:pt x="8249" y="6176"/>
                  <a:pt x="7972" y="5691"/>
                  <a:pt x="7625" y="5275"/>
                </a:cubicBezTo>
                <a:lnTo>
                  <a:pt x="7625" y="5275"/>
                </a:lnTo>
                <a:cubicBezTo>
                  <a:pt x="7833" y="6038"/>
                  <a:pt x="8110" y="6662"/>
                  <a:pt x="8526" y="7286"/>
                </a:cubicBezTo>
                <a:cubicBezTo>
                  <a:pt x="8596" y="7563"/>
                  <a:pt x="8734" y="7771"/>
                  <a:pt x="8803" y="7979"/>
                </a:cubicBezTo>
                <a:cubicBezTo>
                  <a:pt x="7071" y="6246"/>
                  <a:pt x="5615" y="4097"/>
                  <a:pt x="5546" y="1601"/>
                </a:cubicBezTo>
                <a:cubicBezTo>
                  <a:pt x="5546" y="1114"/>
                  <a:pt x="5657" y="935"/>
                  <a:pt x="5813" y="935"/>
                </a:cubicBezTo>
                <a:close/>
                <a:moveTo>
                  <a:pt x="2334" y="4102"/>
                </a:moveTo>
                <a:cubicBezTo>
                  <a:pt x="2606" y="4102"/>
                  <a:pt x="2904" y="4142"/>
                  <a:pt x="3119" y="4166"/>
                </a:cubicBezTo>
                <a:cubicBezTo>
                  <a:pt x="5060" y="4582"/>
                  <a:pt x="5961" y="6315"/>
                  <a:pt x="6793" y="7909"/>
                </a:cubicBezTo>
                <a:cubicBezTo>
                  <a:pt x="6655" y="7771"/>
                  <a:pt x="6516" y="7632"/>
                  <a:pt x="6377" y="7493"/>
                </a:cubicBezTo>
                <a:cubicBezTo>
                  <a:pt x="6308" y="7424"/>
                  <a:pt x="6308" y="7355"/>
                  <a:pt x="6239" y="7286"/>
                </a:cubicBezTo>
                <a:lnTo>
                  <a:pt x="6239" y="7286"/>
                </a:lnTo>
                <a:lnTo>
                  <a:pt x="6308" y="7424"/>
                </a:lnTo>
                <a:cubicBezTo>
                  <a:pt x="6169" y="7216"/>
                  <a:pt x="5961" y="7078"/>
                  <a:pt x="5823" y="6870"/>
                </a:cubicBezTo>
                <a:cubicBezTo>
                  <a:pt x="5762" y="6829"/>
                  <a:pt x="5719" y="6812"/>
                  <a:pt x="5690" y="6812"/>
                </a:cubicBezTo>
                <a:cubicBezTo>
                  <a:pt x="5621" y="6812"/>
                  <a:pt x="5635" y="6910"/>
                  <a:pt x="5684" y="7008"/>
                </a:cubicBezTo>
                <a:cubicBezTo>
                  <a:pt x="6239" y="7563"/>
                  <a:pt x="6724" y="8117"/>
                  <a:pt x="7209" y="8741"/>
                </a:cubicBezTo>
                <a:lnTo>
                  <a:pt x="7209" y="8811"/>
                </a:lnTo>
                <a:cubicBezTo>
                  <a:pt x="6031" y="8256"/>
                  <a:pt x="4922" y="7701"/>
                  <a:pt x="3813" y="7008"/>
                </a:cubicBezTo>
                <a:cubicBezTo>
                  <a:pt x="2981" y="6454"/>
                  <a:pt x="2357" y="5760"/>
                  <a:pt x="1802" y="4929"/>
                </a:cubicBezTo>
                <a:cubicBezTo>
                  <a:pt x="1394" y="4248"/>
                  <a:pt x="1818" y="4102"/>
                  <a:pt x="2334" y="4102"/>
                </a:cubicBezTo>
                <a:close/>
                <a:moveTo>
                  <a:pt x="1846" y="8866"/>
                </a:moveTo>
                <a:cubicBezTo>
                  <a:pt x="1915" y="8866"/>
                  <a:pt x="1993" y="8871"/>
                  <a:pt x="2080" y="8880"/>
                </a:cubicBezTo>
                <a:cubicBezTo>
                  <a:pt x="3189" y="9018"/>
                  <a:pt x="4298" y="9365"/>
                  <a:pt x="5338" y="9781"/>
                </a:cubicBezTo>
                <a:cubicBezTo>
                  <a:pt x="5961" y="9989"/>
                  <a:pt x="6585" y="10336"/>
                  <a:pt x="7140" y="10682"/>
                </a:cubicBezTo>
                <a:cubicBezTo>
                  <a:pt x="7625" y="11029"/>
                  <a:pt x="8110" y="11514"/>
                  <a:pt x="8526" y="11999"/>
                </a:cubicBezTo>
                <a:lnTo>
                  <a:pt x="6239" y="10890"/>
                </a:lnTo>
                <a:cubicBezTo>
                  <a:pt x="6169" y="10890"/>
                  <a:pt x="6100" y="10890"/>
                  <a:pt x="6169" y="10959"/>
                </a:cubicBezTo>
                <a:cubicBezTo>
                  <a:pt x="6863" y="11583"/>
                  <a:pt x="7694" y="12068"/>
                  <a:pt x="8526" y="12415"/>
                </a:cubicBezTo>
                <a:cubicBezTo>
                  <a:pt x="8803" y="12554"/>
                  <a:pt x="9081" y="12692"/>
                  <a:pt x="9427" y="12831"/>
                </a:cubicBezTo>
                <a:cubicBezTo>
                  <a:pt x="8911" y="13073"/>
                  <a:pt x="8414" y="13176"/>
                  <a:pt x="7933" y="13176"/>
                </a:cubicBezTo>
                <a:cubicBezTo>
                  <a:pt x="6349" y="13176"/>
                  <a:pt x="4950" y="12055"/>
                  <a:pt x="3674" y="11098"/>
                </a:cubicBezTo>
                <a:cubicBezTo>
                  <a:pt x="3189" y="10751"/>
                  <a:pt x="2703" y="10405"/>
                  <a:pt x="2218" y="10128"/>
                </a:cubicBezTo>
                <a:cubicBezTo>
                  <a:pt x="1571" y="9739"/>
                  <a:pt x="863" y="8866"/>
                  <a:pt x="1846" y="8866"/>
                </a:cubicBezTo>
                <a:close/>
                <a:moveTo>
                  <a:pt x="11715" y="3958"/>
                </a:moveTo>
                <a:cubicBezTo>
                  <a:pt x="12339" y="4998"/>
                  <a:pt x="12824" y="6038"/>
                  <a:pt x="13240" y="7078"/>
                </a:cubicBezTo>
                <a:cubicBezTo>
                  <a:pt x="13448" y="8672"/>
                  <a:pt x="13448" y="10197"/>
                  <a:pt x="13240" y="11791"/>
                </a:cubicBezTo>
                <a:cubicBezTo>
                  <a:pt x="13032" y="10682"/>
                  <a:pt x="12824" y="9573"/>
                  <a:pt x="12685" y="8533"/>
                </a:cubicBezTo>
                <a:cubicBezTo>
                  <a:pt x="12685" y="8475"/>
                  <a:pt x="12648" y="8453"/>
                  <a:pt x="12605" y="8453"/>
                </a:cubicBezTo>
                <a:cubicBezTo>
                  <a:pt x="12547" y="8453"/>
                  <a:pt x="12477" y="8493"/>
                  <a:pt x="12477" y="8533"/>
                </a:cubicBezTo>
                <a:cubicBezTo>
                  <a:pt x="12616" y="10197"/>
                  <a:pt x="12893" y="11861"/>
                  <a:pt x="13032" y="13524"/>
                </a:cubicBezTo>
                <a:cubicBezTo>
                  <a:pt x="11784" y="11306"/>
                  <a:pt x="11160" y="8741"/>
                  <a:pt x="11160" y="6176"/>
                </a:cubicBezTo>
                <a:cubicBezTo>
                  <a:pt x="11160" y="5414"/>
                  <a:pt x="11368" y="4651"/>
                  <a:pt x="11715" y="3958"/>
                </a:cubicBezTo>
                <a:close/>
                <a:moveTo>
                  <a:pt x="5803" y="16513"/>
                </a:moveTo>
                <a:cubicBezTo>
                  <a:pt x="6277" y="16513"/>
                  <a:pt x="6751" y="16582"/>
                  <a:pt x="7209" y="16713"/>
                </a:cubicBezTo>
                <a:cubicBezTo>
                  <a:pt x="8596" y="17198"/>
                  <a:pt x="9913" y="17753"/>
                  <a:pt x="11160" y="18446"/>
                </a:cubicBezTo>
                <a:cubicBezTo>
                  <a:pt x="10328" y="18307"/>
                  <a:pt x="9427" y="18238"/>
                  <a:pt x="8526" y="18099"/>
                </a:cubicBezTo>
                <a:cubicBezTo>
                  <a:pt x="8388" y="18099"/>
                  <a:pt x="8388" y="18238"/>
                  <a:pt x="8526" y="18307"/>
                </a:cubicBezTo>
                <a:cubicBezTo>
                  <a:pt x="9566" y="18446"/>
                  <a:pt x="10675" y="18584"/>
                  <a:pt x="11784" y="18862"/>
                </a:cubicBezTo>
                <a:cubicBezTo>
                  <a:pt x="11923" y="18862"/>
                  <a:pt x="12061" y="18931"/>
                  <a:pt x="12200" y="19000"/>
                </a:cubicBezTo>
                <a:cubicBezTo>
                  <a:pt x="11565" y="19522"/>
                  <a:pt x="10766" y="19732"/>
                  <a:pt x="9918" y="19732"/>
                </a:cubicBezTo>
                <a:cubicBezTo>
                  <a:pt x="8175" y="19732"/>
                  <a:pt x="6226" y="18846"/>
                  <a:pt x="5060" y="17961"/>
                </a:cubicBezTo>
                <a:lnTo>
                  <a:pt x="5130" y="17961"/>
                </a:lnTo>
                <a:cubicBezTo>
                  <a:pt x="4922" y="17753"/>
                  <a:pt x="3951" y="16921"/>
                  <a:pt x="4228" y="16782"/>
                </a:cubicBezTo>
                <a:cubicBezTo>
                  <a:pt x="4741" y="16599"/>
                  <a:pt x="5272" y="16513"/>
                  <a:pt x="5803" y="16513"/>
                </a:cubicBezTo>
                <a:close/>
                <a:moveTo>
                  <a:pt x="17688" y="11076"/>
                </a:moveTo>
                <a:cubicBezTo>
                  <a:pt x="18453" y="11076"/>
                  <a:pt x="18865" y="15508"/>
                  <a:pt x="18924" y="16158"/>
                </a:cubicBezTo>
                <a:cubicBezTo>
                  <a:pt x="18993" y="18307"/>
                  <a:pt x="18231" y="20248"/>
                  <a:pt x="17746" y="22258"/>
                </a:cubicBezTo>
                <a:cubicBezTo>
                  <a:pt x="17953" y="20387"/>
                  <a:pt x="17953" y="18446"/>
                  <a:pt x="18023" y="16644"/>
                </a:cubicBezTo>
                <a:cubicBezTo>
                  <a:pt x="18023" y="16574"/>
                  <a:pt x="17953" y="16540"/>
                  <a:pt x="17884" y="16540"/>
                </a:cubicBezTo>
                <a:cubicBezTo>
                  <a:pt x="17815" y="16540"/>
                  <a:pt x="17746" y="16574"/>
                  <a:pt x="17746" y="16644"/>
                </a:cubicBezTo>
                <a:cubicBezTo>
                  <a:pt x="17607" y="18376"/>
                  <a:pt x="17399" y="20109"/>
                  <a:pt x="17191" y="21842"/>
                </a:cubicBezTo>
                <a:cubicBezTo>
                  <a:pt x="15943" y="18307"/>
                  <a:pt x="15458" y="15118"/>
                  <a:pt x="17260" y="11514"/>
                </a:cubicBezTo>
                <a:cubicBezTo>
                  <a:pt x="17413" y="11208"/>
                  <a:pt x="17556" y="11076"/>
                  <a:pt x="17688" y="11076"/>
                </a:cubicBezTo>
                <a:close/>
                <a:moveTo>
                  <a:pt x="8659" y="24054"/>
                </a:moveTo>
                <a:cubicBezTo>
                  <a:pt x="9674" y="24054"/>
                  <a:pt x="10714" y="24244"/>
                  <a:pt x="11646" y="24477"/>
                </a:cubicBezTo>
                <a:cubicBezTo>
                  <a:pt x="12963" y="24892"/>
                  <a:pt x="14141" y="25447"/>
                  <a:pt x="15250" y="26209"/>
                </a:cubicBezTo>
                <a:cubicBezTo>
                  <a:pt x="14280" y="26002"/>
                  <a:pt x="13240" y="26002"/>
                  <a:pt x="12547" y="25863"/>
                </a:cubicBezTo>
                <a:cubicBezTo>
                  <a:pt x="12339" y="25863"/>
                  <a:pt x="12339" y="26071"/>
                  <a:pt x="12547" y="26140"/>
                </a:cubicBezTo>
                <a:cubicBezTo>
                  <a:pt x="13517" y="26209"/>
                  <a:pt x="14488" y="26417"/>
                  <a:pt x="15458" y="26695"/>
                </a:cubicBezTo>
                <a:cubicBezTo>
                  <a:pt x="15666" y="26764"/>
                  <a:pt x="15874" y="26833"/>
                  <a:pt x="16082" y="26903"/>
                </a:cubicBezTo>
                <a:cubicBezTo>
                  <a:pt x="15282" y="27399"/>
                  <a:pt x="14483" y="27588"/>
                  <a:pt x="13688" y="27588"/>
                </a:cubicBezTo>
                <a:cubicBezTo>
                  <a:pt x="12484" y="27588"/>
                  <a:pt x="11290" y="27154"/>
                  <a:pt x="10121" y="26695"/>
                </a:cubicBezTo>
                <a:cubicBezTo>
                  <a:pt x="9289" y="26417"/>
                  <a:pt x="8526" y="26002"/>
                  <a:pt x="7764" y="25655"/>
                </a:cubicBezTo>
                <a:cubicBezTo>
                  <a:pt x="7625" y="25516"/>
                  <a:pt x="6169" y="24615"/>
                  <a:pt x="6377" y="24477"/>
                </a:cubicBezTo>
                <a:cubicBezTo>
                  <a:pt x="7079" y="24171"/>
                  <a:pt x="7862" y="24054"/>
                  <a:pt x="8659" y="24054"/>
                </a:cubicBezTo>
                <a:close/>
                <a:moveTo>
                  <a:pt x="23472" y="18813"/>
                </a:moveTo>
                <a:cubicBezTo>
                  <a:pt x="23745" y="18813"/>
                  <a:pt x="24019" y="19135"/>
                  <a:pt x="24261" y="19971"/>
                </a:cubicBezTo>
                <a:cubicBezTo>
                  <a:pt x="24608" y="21288"/>
                  <a:pt x="24677" y="22674"/>
                  <a:pt x="24539" y="23991"/>
                </a:cubicBezTo>
                <a:cubicBezTo>
                  <a:pt x="24261" y="26140"/>
                  <a:pt x="23499" y="28220"/>
                  <a:pt x="22390" y="30091"/>
                </a:cubicBezTo>
                <a:cubicBezTo>
                  <a:pt x="22736" y="28150"/>
                  <a:pt x="23014" y="26209"/>
                  <a:pt x="23083" y="24269"/>
                </a:cubicBezTo>
                <a:cubicBezTo>
                  <a:pt x="23083" y="24165"/>
                  <a:pt x="23014" y="24113"/>
                  <a:pt x="22944" y="24113"/>
                </a:cubicBezTo>
                <a:cubicBezTo>
                  <a:pt x="22875" y="24113"/>
                  <a:pt x="22806" y="24165"/>
                  <a:pt x="22806" y="24269"/>
                </a:cubicBezTo>
                <a:cubicBezTo>
                  <a:pt x="22598" y="26487"/>
                  <a:pt x="22182" y="28705"/>
                  <a:pt x="21419" y="30854"/>
                </a:cubicBezTo>
                <a:cubicBezTo>
                  <a:pt x="21350" y="29259"/>
                  <a:pt x="21142" y="27734"/>
                  <a:pt x="21073" y="26140"/>
                </a:cubicBezTo>
                <a:cubicBezTo>
                  <a:pt x="21142" y="24199"/>
                  <a:pt x="21558" y="22258"/>
                  <a:pt x="22321" y="20456"/>
                </a:cubicBezTo>
                <a:cubicBezTo>
                  <a:pt x="22617" y="19609"/>
                  <a:pt x="23043" y="18813"/>
                  <a:pt x="23472" y="18813"/>
                </a:cubicBezTo>
                <a:close/>
                <a:moveTo>
                  <a:pt x="12537" y="30942"/>
                </a:moveTo>
                <a:cubicBezTo>
                  <a:pt x="14751" y="30942"/>
                  <a:pt x="16535" y="32606"/>
                  <a:pt x="18161" y="34112"/>
                </a:cubicBezTo>
                <a:cubicBezTo>
                  <a:pt x="17538" y="33904"/>
                  <a:pt x="16914" y="33696"/>
                  <a:pt x="16221" y="33557"/>
                </a:cubicBezTo>
                <a:cubicBezTo>
                  <a:pt x="16082" y="33557"/>
                  <a:pt x="16013" y="33696"/>
                  <a:pt x="16151" y="33765"/>
                </a:cubicBezTo>
                <a:cubicBezTo>
                  <a:pt x="17122" y="34042"/>
                  <a:pt x="18092" y="34458"/>
                  <a:pt x="18993" y="34944"/>
                </a:cubicBezTo>
                <a:cubicBezTo>
                  <a:pt x="19201" y="35082"/>
                  <a:pt x="19409" y="35290"/>
                  <a:pt x="19617" y="35429"/>
                </a:cubicBezTo>
                <a:cubicBezTo>
                  <a:pt x="19047" y="35556"/>
                  <a:pt x="18470" y="35618"/>
                  <a:pt x="17895" y="35618"/>
                </a:cubicBezTo>
                <a:cubicBezTo>
                  <a:pt x="16582" y="35618"/>
                  <a:pt x="15277" y="35293"/>
                  <a:pt x="14072" y="34666"/>
                </a:cubicBezTo>
                <a:cubicBezTo>
                  <a:pt x="13171" y="34181"/>
                  <a:pt x="12339" y="33557"/>
                  <a:pt x="11576" y="32795"/>
                </a:cubicBezTo>
                <a:cubicBezTo>
                  <a:pt x="11299" y="32517"/>
                  <a:pt x="11022" y="32171"/>
                  <a:pt x="10744" y="31824"/>
                </a:cubicBezTo>
                <a:cubicBezTo>
                  <a:pt x="10190" y="31131"/>
                  <a:pt x="11022" y="31131"/>
                  <a:pt x="11507" y="31062"/>
                </a:cubicBezTo>
                <a:cubicBezTo>
                  <a:pt x="11861" y="30980"/>
                  <a:pt x="12204" y="30942"/>
                  <a:pt x="12537" y="30942"/>
                </a:cubicBezTo>
                <a:close/>
                <a:moveTo>
                  <a:pt x="27837" y="28844"/>
                </a:moveTo>
                <a:cubicBezTo>
                  <a:pt x="28130" y="28844"/>
                  <a:pt x="28074" y="30653"/>
                  <a:pt x="28074" y="30715"/>
                </a:cubicBezTo>
                <a:lnTo>
                  <a:pt x="28074" y="30784"/>
                </a:lnTo>
                <a:cubicBezTo>
                  <a:pt x="28005" y="31963"/>
                  <a:pt x="27727" y="33072"/>
                  <a:pt x="27173" y="34112"/>
                </a:cubicBezTo>
                <a:cubicBezTo>
                  <a:pt x="26618" y="35013"/>
                  <a:pt x="25856" y="35845"/>
                  <a:pt x="24885" y="36330"/>
                </a:cubicBezTo>
                <a:cubicBezTo>
                  <a:pt x="25371" y="35567"/>
                  <a:pt x="25717" y="34597"/>
                  <a:pt x="25856" y="33696"/>
                </a:cubicBezTo>
                <a:cubicBezTo>
                  <a:pt x="25821" y="33592"/>
                  <a:pt x="25752" y="33540"/>
                  <a:pt x="25691" y="33540"/>
                </a:cubicBezTo>
                <a:cubicBezTo>
                  <a:pt x="25630" y="33540"/>
                  <a:pt x="25579" y="33592"/>
                  <a:pt x="25579" y="33696"/>
                </a:cubicBezTo>
                <a:cubicBezTo>
                  <a:pt x="25371" y="34874"/>
                  <a:pt x="24816" y="35983"/>
                  <a:pt x="24054" y="36885"/>
                </a:cubicBezTo>
                <a:cubicBezTo>
                  <a:pt x="24331" y="35775"/>
                  <a:pt x="24539" y="34666"/>
                  <a:pt x="24885" y="33627"/>
                </a:cubicBezTo>
                <a:cubicBezTo>
                  <a:pt x="25440" y="31894"/>
                  <a:pt x="26410" y="30299"/>
                  <a:pt x="27727" y="28913"/>
                </a:cubicBezTo>
                <a:cubicBezTo>
                  <a:pt x="27768" y="28865"/>
                  <a:pt x="27805" y="28844"/>
                  <a:pt x="27837" y="28844"/>
                </a:cubicBezTo>
                <a:close/>
                <a:moveTo>
                  <a:pt x="5598" y="1"/>
                </a:moveTo>
                <a:cubicBezTo>
                  <a:pt x="5519" y="1"/>
                  <a:pt x="5450" y="60"/>
                  <a:pt x="5407" y="146"/>
                </a:cubicBezTo>
                <a:cubicBezTo>
                  <a:pt x="4436" y="3196"/>
                  <a:pt x="6585" y="7008"/>
                  <a:pt x="8873" y="8811"/>
                </a:cubicBezTo>
                <a:cubicBezTo>
                  <a:pt x="9081" y="9296"/>
                  <a:pt x="9219" y="9712"/>
                  <a:pt x="9289" y="10197"/>
                </a:cubicBezTo>
                <a:cubicBezTo>
                  <a:pt x="9358" y="10543"/>
                  <a:pt x="9427" y="10890"/>
                  <a:pt x="9497" y="11167"/>
                </a:cubicBezTo>
                <a:cubicBezTo>
                  <a:pt x="8942" y="10474"/>
                  <a:pt x="8388" y="9781"/>
                  <a:pt x="7764" y="9088"/>
                </a:cubicBezTo>
                <a:cubicBezTo>
                  <a:pt x="7556" y="7632"/>
                  <a:pt x="6308" y="6107"/>
                  <a:pt x="5338" y="5137"/>
                </a:cubicBezTo>
                <a:cubicBezTo>
                  <a:pt x="4536" y="4234"/>
                  <a:pt x="3407" y="3731"/>
                  <a:pt x="2267" y="3731"/>
                </a:cubicBezTo>
                <a:cubicBezTo>
                  <a:pt x="1831" y="3731"/>
                  <a:pt x="1393" y="3805"/>
                  <a:pt x="971" y="3958"/>
                </a:cubicBezTo>
                <a:cubicBezTo>
                  <a:pt x="901" y="4028"/>
                  <a:pt x="832" y="4166"/>
                  <a:pt x="901" y="4235"/>
                </a:cubicBezTo>
                <a:cubicBezTo>
                  <a:pt x="2149" y="6870"/>
                  <a:pt x="4644" y="8395"/>
                  <a:pt x="7348" y="9157"/>
                </a:cubicBezTo>
                <a:lnTo>
                  <a:pt x="7556" y="9504"/>
                </a:lnTo>
                <a:cubicBezTo>
                  <a:pt x="7590" y="9538"/>
                  <a:pt x="7642" y="9556"/>
                  <a:pt x="7694" y="9556"/>
                </a:cubicBezTo>
                <a:cubicBezTo>
                  <a:pt x="7746" y="9556"/>
                  <a:pt x="7798" y="9538"/>
                  <a:pt x="7833" y="9504"/>
                </a:cubicBezTo>
                <a:cubicBezTo>
                  <a:pt x="8457" y="10266"/>
                  <a:pt x="9011" y="11098"/>
                  <a:pt x="9635" y="11861"/>
                </a:cubicBezTo>
                <a:cubicBezTo>
                  <a:pt x="9635" y="11999"/>
                  <a:pt x="9705" y="12207"/>
                  <a:pt x="9774" y="12346"/>
                </a:cubicBezTo>
                <a:cubicBezTo>
                  <a:pt x="9774" y="12415"/>
                  <a:pt x="9913" y="12415"/>
                  <a:pt x="9982" y="12415"/>
                </a:cubicBezTo>
                <a:lnTo>
                  <a:pt x="10328" y="12970"/>
                </a:lnTo>
                <a:cubicBezTo>
                  <a:pt x="9982" y="12762"/>
                  <a:pt x="9635" y="12554"/>
                  <a:pt x="9358" y="12415"/>
                </a:cubicBezTo>
                <a:lnTo>
                  <a:pt x="8942" y="12207"/>
                </a:lnTo>
                <a:cubicBezTo>
                  <a:pt x="9011" y="12138"/>
                  <a:pt x="9011" y="12068"/>
                  <a:pt x="8942" y="11999"/>
                </a:cubicBezTo>
                <a:cubicBezTo>
                  <a:pt x="7833" y="10543"/>
                  <a:pt x="6308" y="9504"/>
                  <a:pt x="4506" y="9088"/>
                </a:cubicBezTo>
                <a:cubicBezTo>
                  <a:pt x="4023" y="8895"/>
                  <a:pt x="2668" y="8366"/>
                  <a:pt x="1702" y="8366"/>
                </a:cubicBezTo>
                <a:cubicBezTo>
                  <a:pt x="1279" y="8366"/>
                  <a:pt x="931" y="8467"/>
                  <a:pt x="763" y="8741"/>
                </a:cubicBezTo>
                <a:cubicBezTo>
                  <a:pt x="0" y="9850"/>
                  <a:pt x="2842" y="10959"/>
                  <a:pt x="3327" y="11375"/>
                </a:cubicBezTo>
                <a:cubicBezTo>
                  <a:pt x="4565" y="12304"/>
                  <a:pt x="6187" y="13540"/>
                  <a:pt x="7765" y="13540"/>
                </a:cubicBezTo>
                <a:cubicBezTo>
                  <a:pt x="8307" y="13540"/>
                  <a:pt x="8844" y="13394"/>
                  <a:pt x="9358" y="13039"/>
                </a:cubicBezTo>
                <a:cubicBezTo>
                  <a:pt x="9427" y="12970"/>
                  <a:pt x="9427" y="12970"/>
                  <a:pt x="9427" y="12900"/>
                </a:cubicBezTo>
                <a:lnTo>
                  <a:pt x="9913" y="13178"/>
                </a:lnTo>
                <a:cubicBezTo>
                  <a:pt x="10259" y="13386"/>
                  <a:pt x="10536" y="13663"/>
                  <a:pt x="10883" y="13871"/>
                </a:cubicBezTo>
                <a:cubicBezTo>
                  <a:pt x="11992" y="15673"/>
                  <a:pt x="13032" y="17475"/>
                  <a:pt x="13933" y="19347"/>
                </a:cubicBezTo>
                <a:cubicBezTo>
                  <a:pt x="13378" y="19070"/>
                  <a:pt x="12824" y="18862"/>
                  <a:pt x="12200" y="18723"/>
                </a:cubicBezTo>
                <a:cubicBezTo>
                  <a:pt x="12061" y="18654"/>
                  <a:pt x="11853" y="18584"/>
                  <a:pt x="11715" y="18584"/>
                </a:cubicBezTo>
                <a:cubicBezTo>
                  <a:pt x="11784" y="18515"/>
                  <a:pt x="11784" y="18376"/>
                  <a:pt x="11715" y="18307"/>
                </a:cubicBezTo>
                <a:cubicBezTo>
                  <a:pt x="10303" y="17047"/>
                  <a:pt x="7974" y="16043"/>
                  <a:pt x="5849" y="16043"/>
                </a:cubicBezTo>
                <a:cubicBezTo>
                  <a:pt x="5053" y="16043"/>
                  <a:pt x="4285" y="16184"/>
                  <a:pt x="3605" y="16505"/>
                </a:cubicBezTo>
                <a:cubicBezTo>
                  <a:pt x="3535" y="16505"/>
                  <a:pt x="3466" y="16713"/>
                  <a:pt x="3535" y="16782"/>
                </a:cubicBezTo>
                <a:cubicBezTo>
                  <a:pt x="4203" y="18594"/>
                  <a:pt x="7230" y="20175"/>
                  <a:pt x="9687" y="20175"/>
                </a:cubicBezTo>
                <a:cubicBezTo>
                  <a:pt x="10803" y="20175"/>
                  <a:pt x="11802" y="19849"/>
                  <a:pt x="12408" y="19070"/>
                </a:cubicBezTo>
                <a:cubicBezTo>
                  <a:pt x="12685" y="19139"/>
                  <a:pt x="12963" y="19278"/>
                  <a:pt x="13240" y="19416"/>
                </a:cubicBezTo>
                <a:cubicBezTo>
                  <a:pt x="13656" y="19694"/>
                  <a:pt x="14002" y="20109"/>
                  <a:pt x="14418" y="20387"/>
                </a:cubicBezTo>
                <a:cubicBezTo>
                  <a:pt x="14973" y="21565"/>
                  <a:pt x="15527" y="22744"/>
                  <a:pt x="16013" y="23922"/>
                </a:cubicBezTo>
                <a:cubicBezTo>
                  <a:pt x="16221" y="24407"/>
                  <a:pt x="16428" y="24892"/>
                  <a:pt x="16636" y="25447"/>
                </a:cubicBezTo>
                <a:cubicBezTo>
                  <a:pt x="16636" y="25447"/>
                  <a:pt x="16636" y="25516"/>
                  <a:pt x="16706" y="25586"/>
                </a:cubicBezTo>
                <a:lnTo>
                  <a:pt x="17260" y="26833"/>
                </a:lnTo>
                <a:cubicBezTo>
                  <a:pt x="16914" y="26625"/>
                  <a:pt x="16567" y="26487"/>
                  <a:pt x="16151" y="26417"/>
                </a:cubicBezTo>
                <a:cubicBezTo>
                  <a:pt x="16151" y="26348"/>
                  <a:pt x="16151" y="26348"/>
                  <a:pt x="16151" y="26279"/>
                </a:cubicBezTo>
                <a:cubicBezTo>
                  <a:pt x="15389" y="24754"/>
                  <a:pt x="12824" y="24130"/>
                  <a:pt x="11299" y="23783"/>
                </a:cubicBezTo>
                <a:cubicBezTo>
                  <a:pt x="10613" y="23599"/>
                  <a:pt x="9906" y="23504"/>
                  <a:pt x="9199" y="23504"/>
                </a:cubicBezTo>
                <a:cubicBezTo>
                  <a:pt x="8048" y="23504"/>
                  <a:pt x="6896" y="23754"/>
                  <a:pt x="5823" y="24269"/>
                </a:cubicBezTo>
                <a:cubicBezTo>
                  <a:pt x="5684" y="24269"/>
                  <a:pt x="5684" y="24477"/>
                  <a:pt x="5753" y="24546"/>
                </a:cubicBezTo>
                <a:cubicBezTo>
                  <a:pt x="6863" y="26071"/>
                  <a:pt x="8942" y="26695"/>
                  <a:pt x="10606" y="27319"/>
                </a:cubicBezTo>
                <a:cubicBezTo>
                  <a:pt x="11576" y="27700"/>
                  <a:pt x="12564" y="27960"/>
                  <a:pt x="13526" y="27960"/>
                </a:cubicBezTo>
                <a:cubicBezTo>
                  <a:pt x="14488" y="27960"/>
                  <a:pt x="15423" y="27700"/>
                  <a:pt x="16290" y="27041"/>
                </a:cubicBezTo>
                <a:cubicBezTo>
                  <a:pt x="16775" y="27388"/>
                  <a:pt x="17330" y="27665"/>
                  <a:pt x="17815" y="28081"/>
                </a:cubicBezTo>
                <a:cubicBezTo>
                  <a:pt x="18785" y="30507"/>
                  <a:pt x="19825" y="33003"/>
                  <a:pt x="20657" y="35498"/>
                </a:cubicBezTo>
                <a:cubicBezTo>
                  <a:pt x="20380" y="35221"/>
                  <a:pt x="20033" y="34944"/>
                  <a:pt x="19617" y="34736"/>
                </a:cubicBezTo>
                <a:cubicBezTo>
                  <a:pt x="18508" y="33349"/>
                  <a:pt x="17052" y="32171"/>
                  <a:pt x="15458" y="31339"/>
                </a:cubicBezTo>
                <a:cubicBezTo>
                  <a:pt x="14558" y="30752"/>
                  <a:pt x="13503" y="30452"/>
                  <a:pt x="12430" y="30452"/>
                </a:cubicBezTo>
                <a:cubicBezTo>
                  <a:pt x="11604" y="30452"/>
                  <a:pt x="10766" y="30630"/>
                  <a:pt x="9982" y="30992"/>
                </a:cubicBezTo>
                <a:cubicBezTo>
                  <a:pt x="9913" y="31062"/>
                  <a:pt x="9843" y="31200"/>
                  <a:pt x="9913" y="31339"/>
                </a:cubicBezTo>
                <a:cubicBezTo>
                  <a:pt x="11336" y="33803"/>
                  <a:pt x="14619" y="36094"/>
                  <a:pt x="17713" y="36094"/>
                </a:cubicBezTo>
                <a:cubicBezTo>
                  <a:pt x="18535" y="36094"/>
                  <a:pt x="19345" y="35932"/>
                  <a:pt x="20102" y="35567"/>
                </a:cubicBezTo>
                <a:cubicBezTo>
                  <a:pt x="20449" y="35845"/>
                  <a:pt x="20796" y="36261"/>
                  <a:pt x="21073" y="36677"/>
                </a:cubicBezTo>
                <a:cubicBezTo>
                  <a:pt x="21974" y="39103"/>
                  <a:pt x="22667" y="41598"/>
                  <a:pt x="23291" y="44094"/>
                </a:cubicBezTo>
                <a:cubicBezTo>
                  <a:pt x="23291" y="44198"/>
                  <a:pt x="23378" y="44250"/>
                  <a:pt x="23456" y="44250"/>
                </a:cubicBezTo>
                <a:cubicBezTo>
                  <a:pt x="23534" y="44250"/>
                  <a:pt x="23603" y="44198"/>
                  <a:pt x="23568" y="44094"/>
                </a:cubicBezTo>
                <a:cubicBezTo>
                  <a:pt x="23360" y="42361"/>
                  <a:pt x="23083" y="40697"/>
                  <a:pt x="22598" y="39033"/>
                </a:cubicBezTo>
                <a:cubicBezTo>
                  <a:pt x="23083" y="38548"/>
                  <a:pt x="23568" y="38063"/>
                  <a:pt x="24054" y="37508"/>
                </a:cubicBezTo>
                <a:cubicBezTo>
                  <a:pt x="25579" y="36469"/>
                  <a:pt x="27173" y="35637"/>
                  <a:pt x="27866" y="33835"/>
                </a:cubicBezTo>
                <a:cubicBezTo>
                  <a:pt x="28559" y="31963"/>
                  <a:pt x="28767" y="30022"/>
                  <a:pt x="28559" y="28150"/>
                </a:cubicBezTo>
                <a:cubicBezTo>
                  <a:pt x="28507" y="27994"/>
                  <a:pt x="28416" y="27916"/>
                  <a:pt x="28315" y="27916"/>
                </a:cubicBezTo>
                <a:cubicBezTo>
                  <a:pt x="28282" y="27916"/>
                  <a:pt x="28247" y="27925"/>
                  <a:pt x="28213" y="27942"/>
                </a:cubicBezTo>
                <a:cubicBezTo>
                  <a:pt x="26826" y="28844"/>
                  <a:pt x="25856" y="30161"/>
                  <a:pt x="25232" y="31686"/>
                </a:cubicBezTo>
                <a:cubicBezTo>
                  <a:pt x="24331" y="33488"/>
                  <a:pt x="24192" y="35360"/>
                  <a:pt x="23499" y="37231"/>
                </a:cubicBezTo>
                <a:lnTo>
                  <a:pt x="23430" y="37300"/>
                </a:lnTo>
                <a:cubicBezTo>
                  <a:pt x="23291" y="37370"/>
                  <a:pt x="23291" y="37508"/>
                  <a:pt x="23360" y="37578"/>
                </a:cubicBezTo>
                <a:cubicBezTo>
                  <a:pt x="23083" y="37924"/>
                  <a:pt x="22806" y="38271"/>
                  <a:pt x="22528" y="38617"/>
                </a:cubicBezTo>
                <a:cubicBezTo>
                  <a:pt x="22043" y="37023"/>
                  <a:pt x="21489" y="35498"/>
                  <a:pt x="20934" y="33973"/>
                </a:cubicBezTo>
                <a:cubicBezTo>
                  <a:pt x="21419" y="33072"/>
                  <a:pt x="21835" y="32171"/>
                  <a:pt x="22113" y="31200"/>
                </a:cubicBezTo>
                <a:cubicBezTo>
                  <a:pt x="25163" y="27457"/>
                  <a:pt x="25856" y="22328"/>
                  <a:pt x="23915" y="17891"/>
                </a:cubicBezTo>
                <a:cubicBezTo>
                  <a:pt x="23874" y="17810"/>
                  <a:pt x="23810" y="17776"/>
                  <a:pt x="23736" y="17776"/>
                </a:cubicBezTo>
                <a:cubicBezTo>
                  <a:pt x="23683" y="17776"/>
                  <a:pt x="23626" y="17793"/>
                  <a:pt x="23568" y="17822"/>
                </a:cubicBezTo>
                <a:cubicBezTo>
                  <a:pt x="21835" y="18931"/>
                  <a:pt x="21419" y="21288"/>
                  <a:pt x="20934" y="23229"/>
                </a:cubicBezTo>
                <a:cubicBezTo>
                  <a:pt x="20380" y="26140"/>
                  <a:pt x="20865" y="28913"/>
                  <a:pt x="21073" y="31894"/>
                </a:cubicBezTo>
                <a:cubicBezTo>
                  <a:pt x="20934" y="32379"/>
                  <a:pt x="20796" y="32864"/>
                  <a:pt x="20588" y="33419"/>
                </a:cubicBezTo>
                <a:cubicBezTo>
                  <a:pt x="19478" y="30646"/>
                  <a:pt x="18231" y="27873"/>
                  <a:pt x="17052" y="25239"/>
                </a:cubicBezTo>
                <a:cubicBezTo>
                  <a:pt x="17260" y="24546"/>
                  <a:pt x="17399" y="23783"/>
                  <a:pt x="17538" y="23090"/>
                </a:cubicBezTo>
                <a:cubicBezTo>
                  <a:pt x="17566" y="23119"/>
                  <a:pt x="17619" y="23136"/>
                  <a:pt x="17670" y="23136"/>
                </a:cubicBezTo>
                <a:cubicBezTo>
                  <a:pt x="17743" y="23136"/>
                  <a:pt x="17815" y="23102"/>
                  <a:pt x="17815" y="23021"/>
                </a:cubicBezTo>
                <a:cubicBezTo>
                  <a:pt x="19548" y="19070"/>
                  <a:pt x="20241" y="14009"/>
                  <a:pt x="17815" y="10197"/>
                </a:cubicBezTo>
                <a:cubicBezTo>
                  <a:pt x="17780" y="10093"/>
                  <a:pt x="17694" y="10041"/>
                  <a:pt x="17607" y="10041"/>
                </a:cubicBezTo>
                <a:cubicBezTo>
                  <a:pt x="17520" y="10041"/>
                  <a:pt x="17434" y="10093"/>
                  <a:pt x="17399" y="10197"/>
                </a:cubicBezTo>
                <a:cubicBezTo>
                  <a:pt x="15042" y="13940"/>
                  <a:pt x="14903" y="18654"/>
                  <a:pt x="17122" y="22536"/>
                </a:cubicBezTo>
                <a:lnTo>
                  <a:pt x="16844" y="24477"/>
                </a:lnTo>
                <a:cubicBezTo>
                  <a:pt x="15735" y="22050"/>
                  <a:pt x="14626" y="19624"/>
                  <a:pt x="13378" y="17267"/>
                </a:cubicBezTo>
                <a:cubicBezTo>
                  <a:pt x="13586" y="16020"/>
                  <a:pt x="13586" y="14703"/>
                  <a:pt x="13448" y="13455"/>
                </a:cubicBezTo>
                <a:cubicBezTo>
                  <a:pt x="14002" y="9989"/>
                  <a:pt x="14349" y="6246"/>
                  <a:pt x="11923" y="3404"/>
                </a:cubicBezTo>
                <a:cubicBezTo>
                  <a:pt x="11888" y="3369"/>
                  <a:pt x="11819" y="3352"/>
                  <a:pt x="11750" y="3352"/>
                </a:cubicBezTo>
                <a:cubicBezTo>
                  <a:pt x="11680" y="3352"/>
                  <a:pt x="11611" y="3369"/>
                  <a:pt x="11576" y="3404"/>
                </a:cubicBezTo>
                <a:cubicBezTo>
                  <a:pt x="9705" y="6107"/>
                  <a:pt x="10883" y="11791"/>
                  <a:pt x="13032" y="14217"/>
                </a:cubicBezTo>
                <a:cubicBezTo>
                  <a:pt x="13032" y="15049"/>
                  <a:pt x="13032" y="15812"/>
                  <a:pt x="13032" y="16644"/>
                </a:cubicBezTo>
                <a:cubicBezTo>
                  <a:pt x="12131" y="15049"/>
                  <a:pt x="11160" y="13524"/>
                  <a:pt x="10121" y="11999"/>
                </a:cubicBezTo>
                <a:cubicBezTo>
                  <a:pt x="9982" y="10890"/>
                  <a:pt x="9705" y="9850"/>
                  <a:pt x="9289" y="8741"/>
                </a:cubicBezTo>
                <a:cubicBezTo>
                  <a:pt x="9289" y="8741"/>
                  <a:pt x="9289" y="8672"/>
                  <a:pt x="9289" y="8672"/>
                </a:cubicBezTo>
                <a:cubicBezTo>
                  <a:pt x="9081" y="6870"/>
                  <a:pt x="8665" y="5067"/>
                  <a:pt x="7902" y="3473"/>
                </a:cubicBezTo>
                <a:cubicBezTo>
                  <a:pt x="7417" y="2225"/>
                  <a:pt x="6932" y="839"/>
                  <a:pt x="5753" y="76"/>
                </a:cubicBezTo>
                <a:cubicBezTo>
                  <a:pt x="5701" y="23"/>
                  <a:pt x="5648" y="1"/>
                  <a:pt x="5598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subTitle" idx="1"/>
          </p:nvPr>
        </p:nvSpPr>
        <p:spPr>
          <a:xfrm>
            <a:off x="152400" y="1651613"/>
            <a:ext cx="867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800" lvl="0" indent="-14288" algn="just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1,2: 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hình thành thói quen 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sách.</a:t>
            </a:r>
            <a:endParaRPr lang="en-US" sz="2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lvl="0" indent="-14288" algn="just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4: 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một số giải pháp để giúp nhau tiến bộ hơn trong học tập.</a:t>
            </a:r>
          </a:p>
          <a:p>
            <a:pPr marL="304800" lvl="0" indent="-14288" algn="just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6: 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môn Ngữ văn như thế nào cho hiệu quả?</a:t>
            </a:r>
          </a:p>
          <a:p>
            <a:pPr marL="304800" lvl="0" indent="-14288" algn="just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8: 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làm gì để góp phần xây dựng nếp sống văn minh, lịch sự trong trường học?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413136"/>
            <a:ext cx="7315200" cy="830997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0" indent="-14288" algn="just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Yêu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HS thành lập nhóm 8 nhóm tương ứng với 4 chủ đề trong SGK/ 34 và hoàn thành PBT. 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00" y="128030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/>
          <p:nvPr/>
        </p:nvSpPr>
        <p:spPr>
          <a:xfrm>
            <a:off x="609600" y="128030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61950"/>
              </p:ext>
            </p:extLst>
          </p:nvPr>
        </p:nvGraphicFramePr>
        <p:xfrm>
          <a:off x="228600" y="133350"/>
          <a:ext cx="8686800" cy="479422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627137189"/>
                    </a:ext>
                  </a:extLst>
                </a:gridCol>
              </a:tblGrid>
              <a:tr h="218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b="1" baseline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PHÂN CÔNG NHIỆM VỤ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5" marR="52635" marT="0" marB="0"/>
                </a:tc>
                <a:extLst>
                  <a:ext uri="{0D108BD9-81ED-4DB2-BD59-A6C34878D82A}">
                    <a16:rowId xmlns:a16="http://schemas.microsoft.com/office/drawing/2014/main" val="4220493125"/>
                  </a:ext>
                </a:extLst>
              </a:tr>
              <a:tr h="2186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1.Thành lập nhóm và phân công công việc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5" marR="52635" marT="0" marB="0"/>
                </a:tc>
                <a:extLst>
                  <a:ext uri="{0D108BD9-81ED-4DB2-BD59-A6C34878D82A}">
                    <a16:rowId xmlns:a16="http://schemas.microsoft.com/office/drawing/2014/main" val="486959602"/>
                  </a:ext>
                </a:extLst>
              </a:tr>
              <a:tr h="1093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-Tên nhóm:……………………………………………………………………………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-Nhóm trưởng (phân công công việc, theo dõi tiến độ, chuẩn bị và dẫn dắt buổi thảo luận):…………………………………………………………………………………..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-Thư kí (ghi chép ý kiến của các thành viên): ………………………………………..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 Các thành viên:……………………………………………………………………….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5" marR="52635" marT="0" marB="0"/>
                </a:tc>
                <a:extLst>
                  <a:ext uri="{0D108BD9-81ED-4DB2-BD59-A6C34878D82A}">
                    <a16:rowId xmlns:a16="http://schemas.microsoft.com/office/drawing/2014/main" val="919332586"/>
                  </a:ext>
                </a:extLst>
              </a:tr>
              <a:tr h="2186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 Chuẩn bị nội dung buổi thảo luận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5" marR="52635" marT="0" marB="0"/>
                </a:tc>
                <a:extLst>
                  <a:ext uri="{0D108BD9-81ED-4DB2-BD59-A6C34878D82A}">
                    <a16:rowId xmlns:a16="http://schemas.microsoft.com/office/drawing/2014/main" val="3504907372"/>
                  </a:ext>
                </a:extLst>
              </a:tr>
              <a:tr h="13119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-Chủ đề thảo luận:……………………………………………………………………..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-Chuẩn bị ý kiến của bản thân: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   + Ý kiến của tôi là:………………………………………………………………….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………………………………………………………………………………………...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   + Lí do:………………………………………………………………………………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…………………………………………………………………………………………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5" marR="52635" marT="0" marB="0"/>
                </a:tc>
                <a:extLst>
                  <a:ext uri="{0D108BD9-81ED-4DB2-BD59-A6C34878D82A}">
                    <a16:rowId xmlns:a16="http://schemas.microsoft.com/office/drawing/2014/main" val="3366915097"/>
                  </a:ext>
                </a:extLst>
              </a:tr>
              <a:tr h="2186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 Thống nhất mục tiêu và thời gian của buổi thảo luận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5" marR="52635" marT="0" marB="0"/>
                </a:tc>
                <a:extLst>
                  <a:ext uri="{0D108BD9-81ED-4DB2-BD59-A6C34878D82A}">
                    <a16:rowId xmlns:a16="http://schemas.microsoft.com/office/drawing/2014/main" val="1936423024"/>
                  </a:ext>
                </a:extLst>
              </a:tr>
              <a:tr h="13119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-Mục đích của buổi thảo luận này là gì?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…………………………………………………………………………………………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-Thời gian thảo luận dự kiến là bao lâu?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…………………………………………………………………………………………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-Nhóm sẽ dành bao nhiêu thời gian cho mỗi ý kiến?</a:t>
                      </a:r>
                      <a:endParaRPr lang="en-US" sz="1100" b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………………………………………………………………………………………….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5" marR="52635" marT="0" marB="0"/>
                </a:tc>
                <a:extLst>
                  <a:ext uri="{0D108BD9-81ED-4DB2-BD59-A6C34878D82A}">
                    <a16:rowId xmlns:a16="http://schemas.microsoft.com/office/drawing/2014/main" val="418900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6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061958" y="1677228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/>
              <a:t>Bước </a:t>
            </a:r>
            <a:r>
              <a:rPr lang="en-US" sz="4000" smtClean="0"/>
              <a:t>2: </a:t>
            </a:r>
            <a:br>
              <a:rPr lang="en-US" sz="4000" smtClean="0"/>
            </a:br>
            <a:r>
              <a:rPr lang="en-US" sz="4800" smtClean="0"/>
              <a:t>Thảo luận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1" name="Google Shape;3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3352">
            <a:off x="-1777018" y="583596"/>
            <a:ext cx="6932285" cy="4649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35"/>
          <p:cNvGrpSpPr/>
          <p:nvPr/>
        </p:nvGrpSpPr>
        <p:grpSpPr>
          <a:xfrm>
            <a:off x="885661" y="984830"/>
            <a:ext cx="2414147" cy="4761444"/>
            <a:chOff x="2375975" y="2648850"/>
            <a:chExt cx="1226950" cy="2419925"/>
          </a:xfrm>
        </p:grpSpPr>
        <p:sp>
          <p:nvSpPr>
            <p:cNvPr id="304" name="Google Shape;304;p35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35"/>
          <p:cNvSpPr/>
          <p:nvPr/>
        </p:nvSpPr>
        <p:spPr>
          <a:xfrm>
            <a:off x="565481" y="3415505"/>
            <a:ext cx="1515354" cy="2330869"/>
          </a:xfrm>
          <a:custGeom>
            <a:avLst/>
            <a:gdLst/>
            <a:ahLst/>
            <a:cxnLst/>
            <a:rect l="l" t="t" r="r" b="b"/>
            <a:pathLst>
              <a:path w="28768" h="44250" extrusionOk="0">
                <a:moveTo>
                  <a:pt x="5813" y="935"/>
                </a:moveTo>
                <a:cubicBezTo>
                  <a:pt x="6102" y="935"/>
                  <a:pt x="6544" y="1543"/>
                  <a:pt x="6724" y="1948"/>
                </a:cubicBezTo>
                <a:cubicBezTo>
                  <a:pt x="7001" y="2503"/>
                  <a:pt x="7209" y="3057"/>
                  <a:pt x="7486" y="3681"/>
                </a:cubicBezTo>
                <a:cubicBezTo>
                  <a:pt x="7902" y="4651"/>
                  <a:pt x="8180" y="5622"/>
                  <a:pt x="8457" y="6662"/>
                </a:cubicBezTo>
                <a:cubicBezTo>
                  <a:pt x="8249" y="6176"/>
                  <a:pt x="7972" y="5691"/>
                  <a:pt x="7625" y="5275"/>
                </a:cubicBezTo>
                <a:lnTo>
                  <a:pt x="7625" y="5275"/>
                </a:lnTo>
                <a:cubicBezTo>
                  <a:pt x="7833" y="6038"/>
                  <a:pt x="8110" y="6662"/>
                  <a:pt x="8526" y="7286"/>
                </a:cubicBezTo>
                <a:cubicBezTo>
                  <a:pt x="8596" y="7563"/>
                  <a:pt x="8734" y="7771"/>
                  <a:pt x="8803" y="7979"/>
                </a:cubicBezTo>
                <a:cubicBezTo>
                  <a:pt x="7071" y="6246"/>
                  <a:pt x="5615" y="4097"/>
                  <a:pt x="5546" y="1601"/>
                </a:cubicBezTo>
                <a:cubicBezTo>
                  <a:pt x="5546" y="1114"/>
                  <a:pt x="5657" y="935"/>
                  <a:pt x="5813" y="935"/>
                </a:cubicBezTo>
                <a:close/>
                <a:moveTo>
                  <a:pt x="2334" y="4102"/>
                </a:moveTo>
                <a:cubicBezTo>
                  <a:pt x="2606" y="4102"/>
                  <a:pt x="2904" y="4142"/>
                  <a:pt x="3119" y="4166"/>
                </a:cubicBezTo>
                <a:cubicBezTo>
                  <a:pt x="5060" y="4582"/>
                  <a:pt x="5961" y="6315"/>
                  <a:pt x="6793" y="7909"/>
                </a:cubicBezTo>
                <a:cubicBezTo>
                  <a:pt x="6655" y="7771"/>
                  <a:pt x="6516" y="7632"/>
                  <a:pt x="6377" y="7493"/>
                </a:cubicBezTo>
                <a:cubicBezTo>
                  <a:pt x="6308" y="7424"/>
                  <a:pt x="6308" y="7355"/>
                  <a:pt x="6239" y="7286"/>
                </a:cubicBezTo>
                <a:lnTo>
                  <a:pt x="6239" y="7286"/>
                </a:lnTo>
                <a:lnTo>
                  <a:pt x="6308" y="7424"/>
                </a:lnTo>
                <a:cubicBezTo>
                  <a:pt x="6169" y="7216"/>
                  <a:pt x="5961" y="7078"/>
                  <a:pt x="5823" y="6870"/>
                </a:cubicBezTo>
                <a:cubicBezTo>
                  <a:pt x="5762" y="6829"/>
                  <a:pt x="5719" y="6812"/>
                  <a:pt x="5690" y="6812"/>
                </a:cubicBezTo>
                <a:cubicBezTo>
                  <a:pt x="5621" y="6812"/>
                  <a:pt x="5635" y="6910"/>
                  <a:pt x="5684" y="7008"/>
                </a:cubicBezTo>
                <a:cubicBezTo>
                  <a:pt x="6239" y="7563"/>
                  <a:pt x="6724" y="8117"/>
                  <a:pt x="7209" y="8741"/>
                </a:cubicBezTo>
                <a:lnTo>
                  <a:pt x="7209" y="8811"/>
                </a:lnTo>
                <a:cubicBezTo>
                  <a:pt x="6031" y="8256"/>
                  <a:pt x="4922" y="7701"/>
                  <a:pt x="3813" y="7008"/>
                </a:cubicBezTo>
                <a:cubicBezTo>
                  <a:pt x="2981" y="6454"/>
                  <a:pt x="2357" y="5760"/>
                  <a:pt x="1802" y="4929"/>
                </a:cubicBezTo>
                <a:cubicBezTo>
                  <a:pt x="1394" y="4248"/>
                  <a:pt x="1818" y="4102"/>
                  <a:pt x="2334" y="4102"/>
                </a:cubicBezTo>
                <a:close/>
                <a:moveTo>
                  <a:pt x="1846" y="8866"/>
                </a:moveTo>
                <a:cubicBezTo>
                  <a:pt x="1915" y="8866"/>
                  <a:pt x="1993" y="8871"/>
                  <a:pt x="2080" y="8880"/>
                </a:cubicBezTo>
                <a:cubicBezTo>
                  <a:pt x="3189" y="9018"/>
                  <a:pt x="4298" y="9365"/>
                  <a:pt x="5338" y="9781"/>
                </a:cubicBezTo>
                <a:cubicBezTo>
                  <a:pt x="5961" y="9989"/>
                  <a:pt x="6585" y="10336"/>
                  <a:pt x="7140" y="10682"/>
                </a:cubicBezTo>
                <a:cubicBezTo>
                  <a:pt x="7625" y="11029"/>
                  <a:pt x="8110" y="11514"/>
                  <a:pt x="8526" y="11999"/>
                </a:cubicBezTo>
                <a:lnTo>
                  <a:pt x="6239" y="10890"/>
                </a:lnTo>
                <a:cubicBezTo>
                  <a:pt x="6169" y="10890"/>
                  <a:pt x="6100" y="10890"/>
                  <a:pt x="6169" y="10959"/>
                </a:cubicBezTo>
                <a:cubicBezTo>
                  <a:pt x="6863" y="11583"/>
                  <a:pt x="7694" y="12068"/>
                  <a:pt x="8526" y="12415"/>
                </a:cubicBezTo>
                <a:cubicBezTo>
                  <a:pt x="8803" y="12554"/>
                  <a:pt x="9081" y="12692"/>
                  <a:pt x="9427" y="12831"/>
                </a:cubicBezTo>
                <a:cubicBezTo>
                  <a:pt x="8911" y="13073"/>
                  <a:pt x="8414" y="13176"/>
                  <a:pt x="7933" y="13176"/>
                </a:cubicBezTo>
                <a:cubicBezTo>
                  <a:pt x="6349" y="13176"/>
                  <a:pt x="4950" y="12055"/>
                  <a:pt x="3674" y="11098"/>
                </a:cubicBezTo>
                <a:cubicBezTo>
                  <a:pt x="3189" y="10751"/>
                  <a:pt x="2703" y="10405"/>
                  <a:pt x="2218" y="10128"/>
                </a:cubicBezTo>
                <a:cubicBezTo>
                  <a:pt x="1571" y="9739"/>
                  <a:pt x="863" y="8866"/>
                  <a:pt x="1846" y="8866"/>
                </a:cubicBezTo>
                <a:close/>
                <a:moveTo>
                  <a:pt x="11715" y="3958"/>
                </a:moveTo>
                <a:cubicBezTo>
                  <a:pt x="12339" y="4998"/>
                  <a:pt x="12824" y="6038"/>
                  <a:pt x="13240" y="7078"/>
                </a:cubicBezTo>
                <a:cubicBezTo>
                  <a:pt x="13448" y="8672"/>
                  <a:pt x="13448" y="10197"/>
                  <a:pt x="13240" y="11791"/>
                </a:cubicBezTo>
                <a:cubicBezTo>
                  <a:pt x="13032" y="10682"/>
                  <a:pt x="12824" y="9573"/>
                  <a:pt x="12685" y="8533"/>
                </a:cubicBezTo>
                <a:cubicBezTo>
                  <a:pt x="12685" y="8475"/>
                  <a:pt x="12648" y="8453"/>
                  <a:pt x="12605" y="8453"/>
                </a:cubicBezTo>
                <a:cubicBezTo>
                  <a:pt x="12547" y="8453"/>
                  <a:pt x="12477" y="8493"/>
                  <a:pt x="12477" y="8533"/>
                </a:cubicBezTo>
                <a:cubicBezTo>
                  <a:pt x="12616" y="10197"/>
                  <a:pt x="12893" y="11861"/>
                  <a:pt x="13032" y="13524"/>
                </a:cubicBezTo>
                <a:cubicBezTo>
                  <a:pt x="11784" y="11306"/>
                  <a:pt x="11160" y="8741"/>
                  <a:pt x="11160" y="6176"/>
                </a:cubicBezTo>
                <a:cubicBezTo>
                  <a:pt x="11160" y="5414"/>
                  <a:pt x="11368" y="4651"/>
                  <a:pt x="11715" y="3958"/>
                </a:cubicBezTo>
                <a:close/>
                <a:moveTo>
                  <a:pt x="5803" y="16513"/>
                </a:moveTo>
                <a:cubicBezTo>
                  <a:pt x="6277" y="16513"/>
                  <a:pt x="6751" y="16582"/>
                  <a:pt x="7209" y="16713"/>
                </a:cubicBezTo>
                <a:cubicBezTo>
                  <a:pt x="8596" y="17198"/>
                  <a:pt x="9913" y="17753"/>
                  <a:pt x="11160" y="18446"/>
                </a:cubicBezTo>
                <a:cubicBezTo>
                  <a:pt x="10328" y="18307"/>
                  <a:pt x="9427" y="18238"/>
                  <a:pt x="8526" y="18099"/>
                </a:cubicBezTo>
                <a:cubicBezTo>
                  <a:pt x="8388" y="18099"/>
                  <a:pt x="8388" y="18238"/>
                  <a:pt x="8526" y="18307"/>
                </a:cubicBezTo>
                <a:cubicBezTo>
                  <a:pt x="9566" y="18446"/>
                  <a:pt x="10675" y="18584"/>
                  <a:pt x="11784" y="18862"/>
                </a:cubicBezTo>
                <a:cubicBezTo>
                  <a:pt x="11923" y="18862"/>
                  <a:pt x="12061" y="18931"/>
                  <a:pt x="12200" y="19000"/>
                </a:cubicBezTo>
                <a:cubicBezTo>
                  <a:pt x="11565" y="19522"/>
                  <a:pt x="10766" y="19732"/>
                  <a:pt x="9918" y="19732"/>
                </a:cubicBezTo>
                <a:cubicBezTo>
                  <a:pt x="8175" y="19732"/>
                  <a:pt x="6226" y="18846"/>
                  <a:pt x="5060" y="17961"/>
                </a:cubicBezTo>
                <a:lnTo>
                  <a:pt x="5130" y="17961"/>
                </a:lnTo>
                <a:cubicBezTo>
                  <a:pt x="4922" y="17753"/>
                  <a:pt x="3951" y="16921"/>
                  <a:pt x="4228" y="16782"/>
                </a:cubicBezTo>
                <a:cubicBezTo>
                  <a:pt x="4741" y="16599"/>
                  <a:pt x="5272" y="16513"/>
                  <a:pt x="5803" y="16513"/>
                </a:cubicBezTo>
                <a:close/>
                <a:moveTo>
                  <a:pt x="17688" y="11076"/>
                </a:moveTo>
                <a:cubicBezTo>
                  <a:pt x="18453" y="11076"/>
                  <a:pt x="18865" y="15508"/>
                  <a:pt x="18924" y="16158"/>
                </a:cubicBezTo>
                <a:cubicBezTo>
                  <a:pt x="18993" y="18307"/>
                  <a:pt x="18231" y="20248"/>
                  <a:pt x="17746" y="22258"/>
                </a:cubicBezTo>
                <a:cubicBezTo>
                  <a:pt x="17953" y="20387"/>
                  <a:pt x="17953" y="18446"/>
                  <a:pt x="18023" y="16644"/>
                </a:cubicBezTo>
                <a:cubicBezTo>
                  <a:pt x="18023" y="16574"/>
                  <a:pt x="17953" y="16540"/>
                  <a:pt x="17884" y="16540"/>
                </a:cubicBezTo>
                <a:cubicBezTo>
                  <a:pt x="17815" y="16540"/>
                  <a:pt x="17746" y="16574"/>
                  <a:pt x="17746" y="16644"/>
                </a:cubicBezTo>
                <a:cubicBezTo>
                  <a:pt x="17607" y="18376"/>
                  <a:pt x="17399" y="20109"/>
                  <a:pt x="17191" y="21842"/>
                </a:cubicBezTo>
                <a:cubicBezTo>
                  <a:pt x="15943" y="18307"/>
                  <a:pt x="15458" y="15118"/>
                  <a:pt x="17260" y="11514"/>
                </a:cubicBezTo>
                <a:cubicBezTo>
                  <a:pt x="17413" y="11208"/>
                  <a:pt x="17556" y="11076"/>
                  <a:pt x="17688" y="11076"/>
                </a:cubicBezTo>
                <a:close/>
                <a:moveTo>
                  <a:pt x="8659" y="24054"/>
                </a:moveTo>
                <a:cubicBezTo>
                  <a:pt x="9674" y="24054"/>
                  <a:pt x="10714" y="24244"/>
                  <a:pt x="11646" y="24477"/>
                </a:cubicBezTo>
                <a:cubicBezTo>
                  <a:pt x="12963" y="24892"/>
                  <a:pt x="14141" y="25447"/>
                  <a:pt x="15250" y="26209"/>
                </a:cubicBezTo>
                <a:cubicBezTo>
                  <a:pt x="14280" y="26002"/>
                  <a:pt x="13240" y="26002"/>
                  <a:pt x="12547" y="25863"/>
                </a:cubicBezTo>
                <a:cubicBezTo>
                  <a:pt x="12339" y="25863"/>
                  <a:pt x="12339" y="26071"/>
                  <a:pt x="12547" y="26140"/>
                </a:cubicBezTo>
                <a:cubicBezTo>
                  <a:pt x="13517" y="26209"/>
                  <a:pt x="14488" y="26417"/>
                  <a:pt x="15458" y="26695"/>
                </a:cubicBezTo>
                <a:cubicBezTo>
                  <a:pt x="15666" y="26764"/>
                  <a:pt x="15874" y="26833"/>
                  <a:pt x="16082" y="26903"/>
                </a:cubicBezTo>
                <a:cubicBezTo>
                  <a:pt x="15282" y="27399"/>
                  <a:pt x="14483" y="27588"/>
                  <a:pt x="13688" y="27588"/>
                </a:cubicBezTo>
                <a:cubicBezTo>
                  <a:pt x="12484" y="27588"/>
                  <a:pt x="11290" y="27154"/>
                  <a:pt x="10121" y="26695"/>
                </a:cubicBezTo>
                <a:cubicBezTo>
                  <a:pt x="9289" y="26417"/>
                  <a:pt x="8526" y="26002"/>
                  <a:pt x="7764" y="25655"/>
                </a:cubicBezTo>
                <a:cubicBezTo>
                  <a:pt x="7625" y="25516"/>
                  <a:pt x="6169" y="24615"/>
                  <a:pt x="6377" y="24477"/>
                </a:cubicBezTo>
                <a:cubicBezTo>
                  <a:pt x="7079" y="24171"/>
                  <a:pt x="7862" y="24054"/>
                  <a:pt x="8659" y="24054"/>
                </a:cubicBezTo>
                <a:close/>
                <a:moveTo>
                  <a:pt x="23472" y="18813"/>
                </a:moveTo>
                <a:cubicBezTo>
                  <a:pt x="23745" y="18813"/>
                  <a:pt x="24019" y="19135"/>
                  <a:pt x="24261" y="19971"/>
                </a:cubicBezTo>
                <a:cubicBezTo>
                  <a:pt x="24608" y="21288"/>
                  <a:pt x="24677" y="22674"/>
                  <a:pt x="24539" y="23991"/>
                </a:cubicBezTo>
                <a:cubicBezTo>
                  <a:pt x="24261" y="26140"/>
                  <a:pt x="23499" y="28220"/>
                  <a:pt x="22390" y="30091"/>
                </a:cubicBezTo>
                <a:cubicBezTo>
                  <a:pt x="22736" y="28150"/>
                  <a:pt x="23014" y="26209"/>
                  <a:pt x="23083" y="24269"/>
                </a:cubicBezTo>
                <a:cubicBezTo>
                  <a:pt x="23083" y="24165"/>
                  <a:pt x="23014" y="24113"/>
                  <a:pt x="22944" y="24113"/>
                </a:cubicBezTo>
                <a:cubicBezTo>
                  <a:pt x="22875" y="24113"/>
                  <a:pt x="22806" y="24165"/>
                  <a:pt x="22806" y="24269"/>
                </a:cubicBezTo>
                <a:cubicBezTo>
                  <a:pt x="22598" y="26487"/>
                  <a:pt x="22182" y="28705"/>
                  <a:pt x="21419" y="30854"/>
                </a:cubicBezTo>
                <a:cubicBezTo>
                  <a:pt x="21350" y="29259"/>
                  <a:pt x="21142" y="27734"/>
                  <a:pt x="21073" y="26140"/>
                </a:cubicBezTo>
                <a:cubicBezTo>
                  <a:pt x="21142" y="24199"/>
                  <a:pt x="21558" y="22258"/>
                  <a:pt x="22321" y="20456"/>
                </a:cubicBezTo>
                <a:cubicBezTo>
                  <a:pt x="22617" y="19609"/>
                  <a:pt x="23043" y="18813"/>
                  <a:pt x="23472" y="18813"/>
                </a:cubicBezTo>
                <a:close/>
                <a:moveTo>
                  <a:pt x="12537" y="30942"/>
                </a:moveTo>
                <a:cubicBezTo>
                  <a:pt x="14751" y="30942"/>
                  <a:pt x="16535" y="32606"/>
                  <a:pt x="18161" y="34112"/>
                </a:cubicBezTo>
                <a:cubicBezTo>
                  <a:pt x="17538" y="33904"/>
                  <a:pt x="16914" y="33696"/>
                  <a:pt x="16221" y="33557"/>
                </a:cubicBezTo>
                <a:cubicBezTo>
                  <a:pt x="16082" y="33557"/>
                  <a:pt x="16013" y="33696"/>
                  <a:pt x="16151" y="33765"/>
                </a:cubicBezTo>
                <a:cubicBezTo>
                  <a:pt x="17122" y="34042"/>
                  <a:pt x="18092" y="34458"/>
                  <a:pt x="18993" y="34944"/>
                </a:cubicBezTo>
                <a:cubicBezTo>
                  <a:pt x="19201" y="35082"/>
                  <a:pt x="19409" y="35290"/>
                  <a:pt x="19617" y="35429"/>
                </a:cubicBezTo>
                <a:cubicBezTo>
                  <a:pt x="19047" y="35556"/>
                  <a:pt x="18470" y="35618"/>
                  <a:pt x="17895" y="35618"/>
                </a:cubicBezTo>
                <a:cubicBezTo>
                  <a:pt x="16582" y="35618"/>
                  <a:pt x="15277" y="35293"/>
                  <a:pt x="14072" y="34666"/>
                </a:cubicBezTo>
                <a:cubicBezTo>
                  <a:pt x="13171" y="34181"/>
                  <a:pt x="12339" y="33557"/>
                  <a:pt x="11576" y="32795"/>
                </a:cubicBezTo>
                <a:cubicBezTo>
                  <a:pt x="11299" y="32517"/>
                  <a:pt x="11022" y="32171"/>
                  <a:pt x="10744" y="31824"/>
                </a:cubicBezTo>
                <a:cubicBezTo>
                  <a:pt x="10190" y="31131"/>
                  <a:pt x="11022" y="31131"/>
                  <a:pt x="11507" y="31062"/>
                </a:cubicBezTo>
                <a:cubicBezTo>
                  <a:pt x="11861" y="30980"/>
                  <a:pt x="12204" y="30942"/>
                  <a:pt x="12537" y="30942"/>
                </a:cubicBezTo>
                <a:close/>
                <a:moveTo>
                  <a:pt x="27837" y="28844"/>
                </a:moveTo>
                <a:cubicBezTo>
                  <a:pt x="28130" y="28844"/>
                  <a:pt x="28074" y="30653"/>
                  <a:pt x="28074" y="30715"/>
                </a:cubicBezTo>
                <a:lnTo>
                  <a:pt x="28074" y="30784"/>
                </a:lnTo>
                <a:cubicBezTo>
                  <a:pt x="28005" y="31963"/>
                  <a:pt x="27727" y="33072"/>
                  <a:pt x="27173" y="34112"/>
                </a:cubicBezTo>
                <a:cubicBezTo>
                  <a:pt x="26618" y="35013"/>
                  <a:pt x="25856" y="35845"/>
                  <a:pt x="24885" y="36330"/>
                </a:cubicBezTo>
                <a:cubicBezTo>
                  <a:pt x="25371" y="35567"/>
                  <a:pt x="25717" y="34597"/>
                  <a:pt x="25856" y="33696"/>
                </a:cubicBezTo>
                <a:cubicBezTo>
                  <a:pt x="25821" y="33592"/>
                  <a:pt x="25752" y="33540"/>
                  <a:pt x="25691" y="33540"/>
                </a:cubicBezTo>
                <a:cubicBezTo>
                  <a:pt x="25630" y="33540"/>
                  <a:pt x="25579" y="33592"/>
                  <a:pt x="25579" y="33696"/>
                </a:cubicBezTo>
                <a:cubicBezTo>
                  <a:pt x="25371" y="34874"/>
                  <a:pt x="24816" y="35983"/>
                  <a:pt x="24054" y="36885"/>
                </a:cubicBezTo>
                <a:cubicBezTo>
                  <a:pt x="24331" y="35775"/>
                  <a:pt x="24539" y="34666"/>
                  <a:pt x="24885" y="33627"/>
                </a:cubicBezTo>
                <a:cubicBezTo>
                  <a:pt x="25440" y="31894"/>
                  <a:pt x="26410" y="30299"/>
                  <a:pt x="27727" y="28913"/>
                </a:cubicBezTo>
                <a:cubicBezTo>
                  <a:pt x="27768" y="28865"/>
                  <a:pt x="27805" y="28844"/>
                  <a:pt x="27837" y="28844"/>
                </a:cubicBezTo>
                <a:close/>
                <a:moveTo>
                  <a:pt x="5598" y="1"/>
                </a:moveTo>
                <a:cubicBezTo>
                  <a:pt x="5519" y="1"/>
                  <a:pt x="5450" y="60"/>
                  <a:pt x="5407" y="146"/>
                </a:cubicBezTo>
                <a:cubicBezTo>
                  <a:pt x="4436" y="3196"/>
                  <a:pt x="6585" y="7008"/>
                  <a:pt x="8873" y="8811"/>
                </a:cubicBezTo>
                <a:cubicBezTo>
                  <a:pt x="9081" y="9296"/>
                  <a:pt x="9219" y="9712"/>
                  <a:pt x="9289" y="10197"/>
                </a:cubicBezTo>
                <a:cubicBezTo>
                  <a:pt x="9358" y="10543"/>
                  <a:pt x="9427" y="10890"/>
                  <a:pt x="9497" y="11167"/>
                </a:cubicBezTo>
                <a:cubicBezTo>
                  <a:pt x="8942" y="10474"/>
                  <a:pt x="8388" y="9781"/>
                  <a:pt x="7764" y="9088"/>
                </a:cubicBezTo>
                <a:cubicBezTo>
                  <a:pt x="7556" y="7632"/>
                  <a:pt x="6308" y="6107"/>
                  <a:pt x="5338" y="5137"/>
                </a:cubicBezTo>
                <a:cubicBezTo>
                  <a:pt x="4536" y="4234"/>
                  <a:pt x="3407" y="3731"/>
                  <a:pt x="2267" y="3731"/>
                </a:cubicBezTo>
                <a:cubicBezTo>
                  <a:pt x="1831" y="3731"/>
                  <a:pt x="1393" y="3805"/>
                  <a:pt x="971" y="3958"/>
                </a:cubicBezTo>
                <a:cubicBezTo>
                  <a:pt x="901" y="4028"/>
                  <a:pt x="832" y="4166"/>
                  <a:pt x="901" y="4235"/>
                </a:cubicBezTo>
                <a:cubicBezTo>
                  <a:pt x="2149" y="6870"/>
                  <a:pt x="4644" y="8395"/>
                  <a:pt x="7348" y="9157"/>
                </a:cubicBezTo>
                <a:lnTo>
                  <a:pt x="7556" y="9504"/>
                </a:lnTo>
                <a:cubicBezTo>
                  <a:pt x="7590" y="9538"/>
                  <a:pt x="7642" y="9556"/>
                  <a:pt x="7694" y="9556"/>
                </a:cubicBezTo>
                <a:cubicBezTo>
                  <a:pt x="7746" y="9556"/>
                  <a:pt x="7798" y="9538"/>
                  <a:pt x="7833" y="9504"/>
                </a:cubicBezTo>
                <a:cubicBezTo>
                  <a:pt x="8457" y="10266"/>
                  <a:pt x="9011" y="11098"/>
                  <a:pt x="9635" y="11861"/>
                </a:cubicBezTo>
                <a:cubicBezTo>
                  <a:pt x="9635" y="11999"/>
                  <a:pt x="9705" y="12207"/>
                  <a:pt x="9774" y="12346"/>
                </a:cubicBezTo>
                <a:cubicBezTo>
                  <a:pt x="9774" y="12415"/>
                  <a:pt x="9913" y="12415"/>
                  <a:pt x="9982" y="12415"/>
                </a:cubicBezTo>
                <a:lnTo>
                  <a:pt x="10328" y="12970"/>
                </a:lnTo>
                <a:cubicBezTo>
                  <a:pt x="9982" y="12762"/>
                  <a:pt x="9635" y="12554"/>
                  <a:pt x="9358" y="12415"/>
                </a:cubicBezTo>
                <a:lnTo>
                  <a:pt x="8942" y="12207"/>
                </a:lnTo>
                <a:cubicBezTo>
                  <a:pt x="9011" y="12138"/>
                  <a:pt x="9011" y="12068"/>
                  <a:pt x="8942" y="11999"/>
                </a:cubicBezTo>
                <a:cubicBezTo>
                  <a:pt x="7833" y="10543"/>
                  <a:pt x="6308" y="9504"/>
                  <a:pt x="4506" y="9088"/>
                </a:cubicBezTo>
                <a:cubicBezTo>
                  <a:pt x="4023" y="8895"/>
                  <a:pt x="2668" y="8366"/>
                  <a:pt x="1702" y="8366"/>
                </a:cubicBezTo>
                <a:cubicBezTo>
                  <a:pt x="1279" y="8366"/>
                  <a:pt x="931" y="8467"/>
                  <a:pt x="763" y="8741"/>
                </a:cubicBezTo>
                <a:cubicBezTo>
                  <a:pt x="0" y="9850"/>
                  <a:pt x="2842" y="10959"/>
                  <a:pt x="3327" y="11375"/>
                </a:cubicBezTo>
                <a:cubicBezTo>
                  <a:pt x="4565" y="12304"/>
                  <a:pt x="6187" y="13540"/>
                  <a:pt x="7765" y="13540"/>
                </a:cubicBezTo>
                <a:cubicBezTo>
                  <a:pt x="8307" y="13540"/>
                  <a:pt x="8844" y="13394"/>
                  <a:pt x="9358" y="13039"/>
                </a:cubicBezTo>
                <a:cubicBezTo>
                  <a:pt x="9427" y="12970"/>
                  <a:pt x="9427" y="12970"/>
                  <a:pt x="9427" y="12900"/>
                </a:cubicBezTo>
                <a:lnTo>
                  <a:pt x="9913" y="13178"/>
                </a:lnTo>
                <a:cubicBezTo>
                  <a:pt x="10259" y="13386"/>
                  <a:pt x="10536" y="13663"/>
                  <a:pt x="10883" y="13871"/>
                </a:cubicBezTo>
                <a:cubicBezTo>
                  <a:pt x="11992" y="15673"/>
                  <a:pt x="13032" y="17475"/>
                  <a:pt x="13933" y="19347"/>
                </a:cubicBezTo>
                <a:cubicBezTo>
                  <a:pt x="13378" y="19070"/>
                  <a:pt x="12824" y="18862"/>
                  <a:pt x="12200" y="18723"/>
                </a:cubicBezTo>
                <a:cubicBezTo>
                  <a:pt x="12061" y="18654"/>
                  <a:pt x="11853" y="18584"/>
                  <a:pt x="11715" y="18584"/>
                </a:cubicBezTo>
                <a:cubicBezTo>
                  <a:pt x="11784" y="18515"/>
                  <a:pt x="11784" y="18376"/>
                  <a:pt x="11715" y="18307"/>
                </a:cubicBezTo>
                <a:cubicBezTo>
                  <a:pt x="10303" y="17047"/>
                  <a:pt x="7974" y="16043"/>
                  <a:pt x="5849" y="16043"/>
                </a:cubicBezTo>
                <a:cubicBezTo>
                  <a:pt x="5053" y="16043"/>
                  <a:pt x="4285" y="16184"/>
                  <a:pt x="3605" y="16505"/>
                </a:cubicBezTo>
                <a:cubicBezTo>
                  <a:pt x="3535" y="16505"/>
                  <a:pt x="3466" y="16713"/>
                  <a:pt x="3535" y="16782"/>
                </a:cubicBezTo>
                <a:cubicBezTo>
                  <a:pt x="4203" y="18594"/>
                  <a:pt x="7230" y="20175"/>
                  <a:pt x="9687" y="20175"/>
                </a:cubicBezTo>
                <a:cubicBezTo>
                  <a:pt x="10803" y="20175"/>
                  <a:pt x="11802" y="19849"/>
                  <a:pt x="12408" y="19070"/>
                </a:cubicBezTo>
                <a:cubicBezTo>
                  <a:pt x="12685" y="19139"/>
                  <a:pt x="12963" y="19278"/>
                  <a:pt x="13240" y="19416"/>
                </a:cubicBezTo>
                <a:cubicBezTo>
                  <a:pt x="13656" y="19694"/>
                  <a:pt x="14002" y="20109"/>
                  <a:pt x="14418" y="20387"/>
                </a:cubicBezTo>
                <a:cubicBezTo>
                  <a:pt x="14973" y="21565"/>
                  <a:pt x="15527" y="22744"/>
                  <a:pt x="16013" y="23922"/>
                </a:cubicBezTo>
                <a:cubicBezTo>
                  <a:pt x="16221" y="24407"/>
                  <a:pt x="16428" y="24892"/>
                  <a:pt x="16636" y="25447"/>
                </a:cubicBezTo>
                <a:cubicBezTo>
                  <a:pt x="16636" y="25447"/>
                  <a:pt x="16636" y="25516"/>
                  <a:pt x="16706" y="25586"/>
                </a:cubicBezTo>
                <a:lnTo>
                  <a:pt x="17260" y="26833"/>
                </a:lnTo>
                <a:cubicBezTo>
                  <a:pt x="16914" y="26625"/>
                  <a:pt x="16567" y="26487"/>
                  <a:pt x="16151" y="26417"/>
                </a:cubicBezTo>
                <a:cubicBezTo>
                  <a:pt x="16151" y="26348"/>
                  <a:pt x="16151" y="26348"/>
                  <a:pt x="16151" y="26279"/>
                </a:cubicBezTo>
                <a:cubicBezTo>
                  <a:pt x="15389" y="24754"/>
                  <a:pt x="12824" y="24130"/>
                  <a:pt x="11299" y="23783"/>
                </a:cubicBezTo>
                <a:cubicBezTo>
                  <a:pt x="10613" y="23599"/>
                  <a:pt x="9906" y="23504"/>
                  <a:pt x="9199" y="23504"/>
                </a:cubicBezTo>
                <a:cubicBezTo>
                  <a:pt x="8048" y="23504"/>
                  <a:pt x="6896" y="23754"/>
                  <a:pt x="5823" y="24269"/>
                </a:cubicBezTo>
                <a:cubicBezTo>
                  <a:pt x="5684" y="24269"/>
                  <a:pt x="5684" y="24477"/>
                  <a:pt x="5753" y="24546"/>
                </a:cubicBezTo>
                <a:cubicBezTo>
                  <a:pt x="6863" y="26071"/>
                  <a:pt x="8942" y="26695"/>
                  <a:pt x="10606" y="27319"/>
                </a:cubicBezTo>
                <a:cubicBezTo>
                  <a:pt x="11576" y="27700"/>
                  <a:pt x="12564" y="27960"/>
                  <a:pt x="13526" y="27960"/>
                </a:cubicBezTo>
                <a:cubicBezTo>
                  <a:pt x="14488" y="27960"/>
                  <a:pt x="15423" y="27700"/>
                  <a:pt x="16290" y="27041"/>
                </a:cubicBezTo>
                <a:cubicBezTo>
                  <a:pt x="16775" y="27388"/>
                  <a:pt x="17330" y="27665"/>
                  <a:pt x="17815" y="28081"/>
                </a:cubicBezTo>
                <a:cubicBezTo>
                  <a:pt x="18785" y="30507"/>
                  <a:pt x="19825" y="33003"/>
                  <a:pt x="20657" y="35498"/>
                </a:cubicBezTo>
                <a:cubicBezTo>
                  <a:pt x="20380" y="35221"/>
                  <a:pt x="20033" y="34944"/>
                  <a:pt x="19617" y="34736"/>
                </a:cubicBezTo>
                <a:cubicBezTo>
                  <a:pt x="18508" y="33349"/>
                  <a:pt x="17052" y="32171"/>
                  <a:pt x="15458" y="31339"/>
                </a:cubicBezTo>
                <a:cubicBezTo>
                  <a:pt x="14558" y="30752"/>
                  <a:pt x="13503" y="30452"/>
                  <a:pt x="12430" y="30452"/>
                </a:cubicBezTo>
                <a:cubicBezTo>
                  <a:pt x="11604" y="30452"/>
                  <a:pt x="10766" y="30630"/>
                  <a:pt x="9982" y="30992"/>
                </a:cubicBezTo>
                <a:cubicBezTo>
                  <a:pt x="9913" y="31062"/>
                  <a:pt x="9843" y="31200"/>
                  <a:pt x="9913" y="31339"/>
                </a:cubicBezTo>
                <a:cubicBezTo>
                  <a:pt x="11336" y="33803"/>
                  <a:pt x="14619" y="36094"/>
                  <a:pt x="17713" y="36094"/>
                </a:cubicBezTo>
                <a:cubicBezTo>
                  <a:pt x="18535" y="36094"/>
                  <a:pt x="19345" y="35932"/>
                  <a:pt x="20102" y="35567"/>
                </a:cubicBezTo>
                <a:cubicBezTo>
                  <a:pt x="20449" y="35845"/>
                  <a:pt x="20796" y="36261"/>
                  <a:pt x="21073" y="36677"/>
                </a:cubicBezTo>
                <a:cubicBezTo>
                  <a:pt x="21974" y="39103"/>
                  <a:pt x="22667" y="41598"/>
                  <a:pt x="23291" y="44094"/>
                </a:cubicBezTo>
                <a:cubicBezTo>
                  <a:pt x="23291" y="44198"/>
                  <a:pt x="23378" y="44250"/>
                  <a:pt x="23456" y="44250"/>
                </a:cubicBezTo>
                <a:cubicBezTo>
                  <a:pt x="23534" y="44250"/>
                  <a:pt x="23603" y="44198"/>
                  <a:pt x="23568" y="44094"/>
                </a:cubicBezTo>
                <a:cubicBezTo>
                  <a:pt x="23360" y="42361"/>
                  <a:pt x="23083" y="40697"/>
                  <a:pt x="22598" y="39033"/>
                </a:cubicBezTo>
                <a:cubicBezTo>
                  <a:pt x="23083" y="38548"/>
                  <a:pt x="23568" y="38063"/>
                  <a:pt x="24054" y="37508"/>
                </a:cubicBezTo>
                <a:cubicBezTo>
                  <a:pt x="25579" y="36469"/>
                  <a:pt x="27173" y="35637"/>
                  <a:pt x="27866" y="33835"/>
                </a:cubicBezTo>
                <a:cubicBezTo>
                  <a:pt x="28559" y="31963"/>
                  <a:pt x="28767" y="30022"/>
                  <a:pt x="28559" y="28150"/>
                </a:cubicBezTo>
                <a:cubicBezTo>
                  <a:pt x="28507" y="27994"/>
                  <a:pt x="28416" y="27916"/>
                  <a:pt x="28315" y="27916"/>
                </a:cubicBezTo>
                <a:cubicBezTo>
                  <a:pt x="28282" y="27916"/>
                  <a:pt x="28247" y="27925"/>
                  <a:pt x="28213" y="27942"/>
                </a:cubicBezTo>
                <a:cubicBezTo>
                  <a:pt x="26826" y="28844"/>
                  <a:pt x="25856" y="30161"/>
                  <a:pt x="25232" y="31686"/>
                </a:cubicBezTo>
                <a:cubicBezTo>
                  <a:pt x="24331" y="33488"/>
                  <a:pt x="24192" y="35360"/>
                  <a:pt x="23499" y="37231"/>
                </a:cubicBezTo>
                <a:lnTo>
                  <a:pt x="23430" y="37300"/>
                </a:lnTo>
                <a:cubicBezTo>
                  <a:pt x="23291" y="37370"/>
                  <a:pt x="23291" y="37508"/>
                  <a:pt x="23360" y="37578"/>
                </a:cubicBezTo>
                <a:cubicBezTo>
                  <a:pt x="23083" y="37924"/>
                  <a:pt x="22806" y="38271"/>
                  <a:pt x="22528" y="38617"/>
                </a:cubicBezTo>
                <a:cubicBezTo>
                  <a:pt x="22043" y="37023"/>
                  <a:pt x="21489" y="35498"/>
                  <a:pt x="20934" y="33973"/>
                </a:cubicBezTo>
                <a:cubicBezTo>
                  <a:pt x="21419" y="33072"/>
                  <a:pt x="21835" y="32171"/>
                  <a:pt x="22113" y="31200"/>
                </a:cubicBezTo>
                <a:cubicBezTo>
                  <a:pt x="25163" y="27457"/>
                  <a:pt x="25856" y="22328"/>
                  <a:pt x="23915" y="17891"/>
                </a:cubicBezTo>
                <a:cubicBezTo>
                  <a:pt x="23874" y="17810"/>
                  <a:pt x="23810" y="17776"/>
                  <a:pt x="23736" y="17776"/>
                </a:cubicBezTo>
                <a:cubicBezTo>
                  <a:pt x="23683" y="17776"/>
                  <a:pt x="23626" y="17793"/>
                  <a:pt x="23568" y="17822"/>
                </a:cubicBezTo>
                <a:cubicBezTo>
                  <a:pt x="21835" y="18931"/>
                  <a:pt x="21419" y="21288"/>
                  <a:pt x="20934" y="23229"/>
                </a:cubicBezTo>
                <a:cubicBezTo>
                  <a:pt x="20380" y="26140"/>
                  <a:pt x="20865" y="28913"/>
                  <a:pt x="21073" y="31894"/>
                </a:cubicBezTo>
                <a:cubicBezTo>
                  <a:pt x="20934" y="32379"/>
                  <a:pt x="20796" y="32864"/>
                  <a:pt x="20588" y="33419"/>
                </a:cubicBezTo>
                <a:cubicBezTo>
                  <a:pt x="19478" y="30646"/>
                  <a:pt x="18231" y="27873"/>
                  <a:pt x="17052" y="25239"/>
                </a:cubicBezTo>
                <a:cubicBezTo>
                  <a:pt x="17260" y="24546"/>
                  <a:pt x="17399" y="23783"/>
                  <a:pt x="17538" y="23090"/>
                </a:cubicBezTo>
                <a:cubicBezTo>
                  <a:pt x="17566" y="23119"/>
                  <a:pt x="17619" y="23136"/>
                  <a:pt x="17670" y="23136"/>
                </a:cubicBezTo>
                <a:cubicBezTo>
                  <a:pt x="17743" y="23136"/>
                  <a:pt x="17815" y="23102"/>
                  <a:pt x="17815" y="23021"/>
                </a:cubicBezTo>
                <a:cubicBezTo>
                  <a:pt x="19548" y="19070"/>
                  <a:pt x="20241" y="14009"/>
                  <a:pt x="17815" y="10197"/>
                </a:cubicBezTo>
                <a:cubicBezTo>
                  <a:pt x="17780" y="10093"/>
                  <a:pt x="17694" y="10041"/>
                  <a:pt x="17607" y="10041"/>
                </a:cubicBezTo>
                <a:cubicBezTo>
                  <a:pt x="17520" y="10041"/>
                  <a:pt x="17434" y="10093"/>
                  <a:pt x="17399" y="10197"/>
                </a:cubicBezTo>
                <a:cubicBezTo>
                  <a:pt x="15042" y="13940"/>
                  <a:pt x="14903" y="18654"/>
                  <a:pt x="17122" y="22536"/>
                </a:cubicBezTo>
                <a:lnTo>
                  <a:pt x="16844" y="24477"/>
                </a:lnTo>
                <a:cubicBezTo>
                  <a:pt x="15735" y="22050"/>
                  <a:pt x="14626" y="19624"/>
                  <a:pt x="13378" y="17267"/>
                </a:cubicBezTo>
                <a:cubicBezTo>
                  <a:pt x="13586" y="16020"/>
                  <a:pt x="13586" y="14703"/>
                  <a:pt x="13448" y="13455"/>
                </a:cubicBezTo>
                <a:cubicBezTo>
                  <a:pt x="14002" y="9989"/>
                  <a:pt x="14349" y="6246"/>
                  <a:pt x="11923" y="3404"/>
                </a:cubicBezTo>
                <a:cubicBezTo>
                  <a:pt x="11888" y="3369"/>
                  <a:pt x="11819" y="3352"/>
                  <a:pt x="11750" y="3352"/>
                </a:cubicBezTo>
                <a:cubicBezTo>
                  <a:pt x="11680" y="3352"/>
                  <a:pt x="11611" y="3369"/>
                  <a:pt x="11576" y="3404"/>
                </a:cubicBezTo>
                <a:cubicBezTo>
                  <a:pt x="9705" y="6107"/>
                  <a:pt x="10883" y="11791"/>
                  <a:pt x="13032" y="14217"/>
                </a:cubicBezTo>
                <a:cubicBezTo>
                  <a:pt x="13032" y="15049"/>
                  <a:pt x="13032" y="15812"/>
                  <a:pt x="13032" y="16644"/>
                </a:cubicBezTo>
                <a:cubicBezTo>
                  <a:pt x="12131" y="15049"/>
                  <a:pt x="11160" y="13524"/>
                  <a:pt x="10121" y="11999"/>
                </a:cubicBezTo>
                <a:cubicBezTo>
                  <a:pt x="9982" y="10890"/>
                  <a:pt x="9705" y="9850"/>
                  <a:pt x="9289" y="8741"/>
                </a:cubicBezTo>
                <a:cubicBezTo>
                  <a:pt x="9289" y="8741"/>
                  <a:pt x="9289" y="8672"/>
                  <a:pt x="9289" y="8672"/>
                </a:cubicBezTo>
                <a:cubicBezTo>
                  <a:pt x="9081" y="6870"/>
                  <a:pt x="8665" y="5067"/>
                  <a:pt x="7902" y="3473"/>
                </a:cubicBezTo>
                <a:cubicBezTo>
                  <a:pt x="7417" y="2225"/>
                  <a:pt x="6932" y="839"/>
                  <a:pt x="5753" y="76"/>
                </a:cubicBezTo>
                <a:cubicBezTo>
                  <a:pt x="5701" y="23"/>
                  <a:pt x="5648" y="1"/>
                  <a:pt x="5598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7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/>
          </p:nvPr>
        </p:nvSpPr>
        <p:spPr>
          <a:xfrm>
            <a:off x="914400" y="517481"/>
            <a:ext cx="7010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TIẾN TRÌNH THỰC HIỆN: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Google Shape;293;p34"/>
          <p:cNvSpPr txBox="1">
            <a:spLocks noGrp="1"/>
          </p:cNvSpPr>
          <p:nvPr>
            <p:ph type="subTitle" idx="1"/>
          </p:nvPr>
        </p:nvSpPr>
        <p:spPr>
          <a:xfrm>
            <a:off x="762000" y="1362690"/>
            <a:ext cx="6816675" cy="2809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Trình bày ý kiến</a:t>
            </a:r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Phản hồi các ý kiến</a:t>
            </a:r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Thống nhất giải pháp</a:t>
            </a: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Các </a:t>
            </a:r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nhận xét quá trình thảo luận của nhóm theo bảng kiểm 70% đạt: Đạt; dưới 70%: Không </a:t>
            </a:r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4" name="Google Shape;2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6636" flipH="1">
            <a:off x="5963962" y="1670342"/>
            <a:ext cx="5314218" cy="32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/>
          <p:nvPr/>
        </p:nvSpPr>
        <p:spPr>
          <a:xfrm>
            <a:off x="7495142" y="1354198"/>
            <a:ext cx="1661559" cy="3852617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p"/>
    </p:bldLst>
  </p:timing>
</p:sld>
</file>

<file path=ppt/theme/theme1.xml><?xml version="1.0" encoding="utf-8"?>
<a:theme xmlns:a="http://schemas.openxmlformats.org/drawingml/2006/main" name="Floral Wedd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576</Words>
  <Application>Microsoft Office PowerPoint</Application>
  <PresentationFormat>On-screen Show (16:9)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Calibri</vt:lpstr>
      <vt:lpstr>Arial</vt:lpstr>
      <vt:lpstr>Merriweather Light</vt:lpstr>
      <vt:lpstr>Playfair Display</vt:lpstr>
      <vt:lpstr>Floral Wedding</vt:lpstr>
      <vt:lpstr>Nói và nghe Thảo luận nhóm nhỏ về một vấn đề cần có giải pháp thống nhất </vt:lpstr>
      <vt:lpstr>I. MỞ ĐẦU</vt:lpstr>
      <vt:lpstr>HS xem clip về “Sức mạnh của tinh thần làm việc nhóm”   https://www.youtube.com/watch?v=yvSR43dB74g         </vt:lpstr>
      <vt:lpstr>II. THỰC HÀNH NÓI NGHE</vt:lpstr>
      <vt:lpstr>Bước 1:  Chuẩn bị</vt:lpstr>
      <vt:lpstr>PowerPoint Presentation</vt:lpstr>
      <vt:lpstr>PowerPoint Presentation</vt:lpstr>
      <vt:lpstr>Bước 2:  Thảo luận</vt:lpstr>
      <vt:lpstr>TIẾN TRÌNH THỰC HIỆN: </vt:lpstr>
      <vt:lpstr>PowerPoint Presentation</vt:lpstr>
      <vt:lpstr>Bước 3:  Trình bày</vt:lpstr>
      <vt:lpstr>TIẾN TRÌNH THỰC HIỆN: </vt:lpstr>
      <vt:lpstr>III. KẾT THÚC</vt:lpstr>
      <vt:lpstr>HS viết lại những điều mình đã học qua tiết học và biện pháp của bản thân để các cuộc thảo luận đạt hiệu quả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Danh_Nguyen</dc:creator>
  <cp:lastModifiedBy>Admin</cp:lastModifiedBy>
  <cp:revision>25</cp:revision>
  <dcterms:modified xsi:type="dcterms:W3CDTF">2021-10-06T09:51:29Z</dcterms:modified>
</cp:coreProperties>
</file>